
<file path=[Content_Types].xml><?xml version="1.0" encoding="utf-8"?>
<Types xmlns="http://schemas.openxmlformats.org/package/2006/content-types">
  <Override PartName="/docProps/core.xml" ContentType="application/vnd.openxmlformats-package.core-properties+xml"/>
  <Default Extension="rels" ContentType="application/vnd.openxmlformats-package.relationships+xml"/>
  <Override PartName="/ppt/slideLayouts/slideLayout6.xml" ContentType="application/vnd.openxmlformats-officedocument.presentationml.slideLayout+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viewProps.xml" ContentType="application/vnd.openxmlformats-officedocument.presentationml.viewProps+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2.xml" ContentType="application/vnd.openxmlformats-officedocument.presentationml.slideLayout+xml"/>
  <Default Extension="bin" ContentType="application/vnd.openxmlformats-officedocument.presentationml.printerSettings"/>
  <Override PartName="/ppt/slides/slide1.xml" ContentType="application/vnd.openxmlformats-officedocument.presentationml.slide+xml"/>
  <Default Extension="jpeg" ContentType="image/jpeg"/>
  <Override PartName="/ppt/slideLayouts/slideLayout4.xml" ContentType="application/vnd.openxmlformats-officedocument.presentationml.slideLayout+xml"/>
  <Override PartName="/ppt/tableStyles.xml" ContentType="application/vnd.openxmlformats-officedocument.presentationml.tableStyles+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sldIdLst>
    <p:sldId id="256" r:id="rId2"/>
    <p:sldId id="258"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 xmlns:p14="http://schemas.microsoft.com/office/powerpoint/2010/main" xmlns:p="http://schemas.openxmlformats.org/presentationml/2006/main" xmlns:r="http://schemas.openxmlformats.org/officeDocument/2006/relationships" xmlns:a="http://schemas.openxmlformats.org/drawingml/2006/main" val="0"/>
    </p:ext>
    <p:ext uri="{D31A062A-798A-4329-ABDD-BBA856620510}">
      <p14:defaultImageDpi xmlns="" xmlns:p14="http://schemas.microsoft.com/office/powerpoint/2010/main" xmlns:p="http://schemas.openxmlformats.org/presentationml/2006/main" xmlns:r="http://schemas.openxmlformats.org/officeDocument/2006/relationships" xmlns:a="http://schemas.openxmlformats.org/drawingml/2006/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p:cViewPr varScale="1">
        <p:scale>
          <a:sx n="94" d="100"/>
          <a:sy n="94" d="100"/>
        </p:scale>
        <p:origin x="-760"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A72EFCC-A90E-4C40-8AFE-27331C68F236}" type="datetimeFigureOut">
              <a:rPr lang="en-US" smtClean="0"/>
              <a:pPr/>
              <a:t>4/13/11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7FB878-64A7-4518-8DF6-18F28EE89F39}" type="slidenum">
              <a:rPr lang="en-US" smtClean="0"/>
              <a:pPr/>
              <a:t>‹#›</a:t>
            </a:fld>
            <a:endParaRPr lang="en-US"/>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1636040425"/>
      </p:ext>
    </p:extLst>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72EFCC-A90E-4C40-8AFE-27331C68F236}" type="datetimeFigureOut">
              <a:rPr lang="en-US" smtClean="0"/>
              <a:pPr/>
              <a:t>4/13/11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7FB878-64A7-4518-8DF6-18F28EE89F39}" type="slidenum">
              <a:rPr lang="en-US" smtClean="0"/>
              <a:pPr/>
              <a:t>‹#›</a:t>
            </a:fld>
            <a:endParaRPr lang="en-US"/>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943849640"/>
      </p:ext>
    </p:extLst>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72EFCC-A90E-4C40-8AFE-27331C68F236}" type="datetimeFigureOut">
              <a:rPr lang="en-US" smtClean="0"/>
              <a:pPr/>
              <a:t>4/13/11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7FB878-64A7-4518-8DF6-18F28EE89F39}" type="slidenum">
              <a:rPr lang="en-US" smtClean="0"/>
              <a:pPr/>
              <a:t>‹#›</a:t>
            </a:fld>
            <a:endParaRPr lang="en-US"/>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1623259972"/>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72EFCC-A90E-4C40-8AFE-27331C68F236}" type="datetimeFigureOut">
              <a:rPr lang="en-US" smtClean="0"/>
              <a:pPr/>
              <a:t>4/13/11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7FB878-64A7-4518-8DF6-18F28EE89F39}" type="slidenum">
              <a:rPr lang="en-US" smtClean="0"/>
              <a:pPr/>
              <a:t>‹#›</a:t>
            </a:fld>
            <a:endParaRPr lang="en-US"/>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1035183278"/>
      </p:ext>
    </p:extLst>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72EFCC-A90E-4C40-8AFE-27331C68F236}" type="datetimeFigureOut">
              <a:rPr lang="en-US" smtClean="0"/>
              <a:pPr/>
              <a:t>4/13/11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7FB878-64A7-4518-8DF6-18F28EE89F39}" type="slidenum">
              <a:rPr lang="en-US" smtClean="0"/>
              <a:pPr/>
              <a:t>‹#›</a:t>
            </a:fld>
            <a:endParaRPr lang="en-US"/>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2442184687"/>
      </p:ext>
    </p:extLst>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A72EFCC-A90E-4C40-8AFE-27331C68F236}" type="datetimeFigureOut">
              <a:rPr lang="en-US" smtClean="0"/>
              <a:pPr/>
              <a:t>4/13/11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7FB878-64A7-4518-8DF6-18F28EE89F39}" type="slidenum">
              <a:rPr lang="en-US" smtClean="0"/>
              <a:pPr/>
              <a:t>‹#›</a:t>
            </a:fld>
            <a:endParaRPr lang="en-US"/>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1908547611"/>
      </p:ext>
    </p:extLst>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A72EFCC-A90E-4C40-8AFE-27331C68F236}" type="datetimeFigureOut">
              <a:rPr lang="en-US" smtClean="0"/>
              <a:pPr/>
              <a:t>4/13/11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7FB878-64A7-4518-8DF6-18F28EE89F39}" type="slidenum">
              <a:rPr lang="en-US" smtClean="0"/>
              <a:pPr/>
              <a:t>‹#›</a:t>
            </a:fld>
            <a:endParaRPr lang="en-US"/>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941045656"/>
      </p:ext>
    </p:extLst>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A72EFCC-A90E-4C40-8AFE-27331C68F236}" type="datetimeFigureOut">
              <a:rPr lang="en-US" smtClean="0"/>
              <a:pPr/>
              <a:t>4/13/11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7FB878-64A7-4518-8DF6-18F28EE89F39}" type="slidenum">
              <a:rPr lang="en-US" smtClean="0"/>
              <a:pPr/>
              <a:t>‹#›</a:t>
            </a:fld>
            <a:endParaRPr lang="en-US"/>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2042992288"/>
      </p:ext>
    </p:extLst>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72EFCC-A90E-4C40-8AFE-27331C68F236}" type="datetimeFigureOut">
              <a:rPr lang="en-US" smtClean="0"/>
              <a:pPr/>
              <a:t>4/13/11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7FB878-64A7-4518-8DF6-18F28EE89F39}" type="slidenum">
              <a:rPr lang="en-US" smtClean="0"/>
              <a:pPr/>
              <a:t>‹#›</a:t>
            </a:fld>
            <a:endParaRPr lang="en-US"/>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3533920713"/>
      </p:ext>
    </p:extLst>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72EFCC-A90E-4C40-8AFE-27331C68F236}" type="datetimeFigureOut">
              <a:rPr lang="en-US" smtClean="0"/>
              <a:pPr/>
              <a:t>4/13/11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7FB878-64A7-4518-8DF6-18F28EE89F39}" type="slidenum">
              <a:rPr lang="en-US" smtClean="0"/>
              <a:pPr/>
              <a:t>‹#›</a:t>
            </a:fld>
            <a:endParaRPr lang="en-US"/>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3873620455"/>
      </p:ext>
    </p:extLst>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72EFCC-A90E-4C40-8AFE-27331C68F236}" type="datetimeFigureOut">
              <a:rPr lang="en-US" smtClean="0"/>
              <a:pPr/>
              <a:t>4/13/11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7FB878-64A7-4518-8DF6-18F28EE89F39}" type="slidenum">
              <a:rPr lang="en-US" smtClean="0"/>
              <a:pPr/>
              <a:t>‹#›</a:t>
            </a:fld>
            <a:endParaRPr lang="en-US"/>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344715684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72EFCC-A90E-4C40-8AFE-27331C68F236}" type="datetimeFigureOut">
              <a:rPr lang="en-US" smtClean="0"/>
              <a:pPr/>
              <a:t>4/13/11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7FB878-64A7-4518-8DF6-18F28EE89F39}" type="slidenum">
              <a:rPr lang="en-US" smtClean="0"/>
              <a:pPr/>
              <a:t>‹#›</a:t>
            </a:fld>
            <a:endParaRPr lang="en-US"/>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42432899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MGT 3110 01– BUSINESS ETHICS</a:t>
            </a:r>
            <a:endParaRPr lang="en-US" dirty="0"/>
          </a:p>
        </p:txBody>
      </p:sp>
      <p:sp>
        <p:nvSpPr>
          <p:cNvPr id="3" name="Subtitle 2"/>
          <p:cNvSpPr>
            <a:spLocks noGrp="1"/>
          </p:cNvSpPr>
          <p:nvPr>
            <p:ph type="subTitle" idx="1"/>
          </p:nvPr>
        </p:nvSpPr>
        <p:spPr/>
        <p:txBody>
          <a:bodyPr>
            <a:normAutofit fontScale="92500" lnSpcReduction="10000"/>
          </a:bodyPr>
          <a:lstStyle/>
          <a:p>
            <a:r>
              <a:rPr lang="en-US" sz="4400" b="1" dirty="0" smtClean="0"/>
              <a:t>TEAM PROJECT GUIDANCE</a:t>
            </a:r>
          </a:p>
          <a:p>
            <a:pPr marL="457200" indent="-457200">
              <a:buFont typeface="Wingdings" pitchFamily="2" charset="2"/>
              <a:buChar char="q"/>
            </a:pPr>
            <a:r>
              <a:rPr lang="en-US" b="1" dirty="0" smtClean="0"/>
              <a:t>TEAM PRESENTATION</a:t>
            </a:r>
          </a:p>
          <a:p>
            <a:pPr marL="457200" indent="-457200">
              <a:buFont typeface="Wingdings" pitchFamily="2" charset="2"/>
              <a:buChar char="q"/>
            </a:pPr>
            <a:r>
              <a:rPr lang="en-US" b="1" dirty="0" smtClean="0"/>
              <a:t>INDIVIDUAL PAPER</a:t>
            </a:r>
            <a:endParaRPr lang="en-US" b="1" dirty="0"/>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1282074429"/>
      </p:ext>
    </p:extLst>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rmAutofit fontScale="90000"/>
          </a:bodyPr>
          <a:lstStyle/>
          <a:p>
            <a:r>
              <a:rPr lang="en-US" sz="3200" b="1" dirty="0" smtClean="0"/>
              <a:t>INDIVIDUAL COMPANY PAPER</a:t>
            </a:r>
            <a:br>
              <a:rPr lang="en-US" sz="3200" b="1" dirty="0" smtClean="0"/>
            </a:br>
            <a:r>
              <a:rPr lang="en-US" sz="2200" b="1" i="1" dirty="0" smtClean="0"/>
              <a:t>Use APA Format Style Guide: http://owl.english.purdue.edu/owl/resource/560/01</a:t>
            </a:r>
            <a:r>
              <a:rPr lang="en-US" sz="3200" i="1" dirty="0" smtClean="0"/>
              <a:t>/</a:t>
            </a:r>
            <a:endParaRPr lang="en-US" sz="3200" i="1" dirty="0"/>
          </a:p>
        </p:txBody>
      </p:sp>
      <p:sp>
        <p:nvSpPr>
          <p:cNvPr id="3" name="Content Placeholder 2"/>
          <p:cNvSpPr>
            <a:spLocks noGrp="1"/>
          </p:cNvSpPr>
          <p:nvPr>
            <p:ph idx="1"/>
          </p:nvPr>
        </p:nvSpPr>
        <p:spPr>
          <a:xfrm>
            <a:off x="-76200" y="914400"/>
            <a:ext cx="9296400" cy="5943600"/>
          </a:xfrm>
        </p:spPr>
        <p:txBody>
          <a:bodyPr>
            <a:normAutofit fontScale="62500" lnSpcReduction="20000"/>
          </a:bodyPr>
          <a:lstStyle/>
          <a:p>
            <a:pPr>
              <a:defRPr/>
            </a:pPr>
            <a:r>
              <a:rPr lang="en-US" dirty="0" smtClean="0">
                <a:solidFill>
                  <a:srgbClr val="FF0000"/>
                </a:solidFill>
              </a:rPr>
              <a:t>Use the questions </a:t>
            </a:r>
            <a:r>
              <a:rPr lang="en-US" dirty="0">
                <a:solidFill>
                  <a:srgbClr val="FF0000"/>
                </a:solidFill>
              </a:rPr>
              <a:t>below </a:t>
            </a:r>
            <a:r>
              <a:rPr lang="en-US" dirty="0" smtClean="0">
                <a:solidFill>
                  <a:srgbClr val="FF0000"/>
                </a:solidFill>
              </a:rPr>
              <a:t>as the outline of your paper:</a:t>
            </a:r>
            <a:endParaRPr lang="en-US" dirty="0">
              <a:solidFill>
                <a:srgbClr val="FF0000"/>
              </a:solidFill>
            </a:endParaRPr>
          </a:p>
          <a:p>
            <a:pPr marL="914400" lvl="1" indent="-457200">
              <a:buFont typeface="+mj-lt"/>
              <a:buAutoNum type="arabicPeriod"/>
              <a:defRPr/>
            </a:pPr>
            <a:r>
              <a:rPr lang="en-US" dirty="0"/>
              <a:t>What COMPANY, INDUSTRY, AND VALUE CHAIN are you studying?</a:t>
            </a:r>
          </a:p>
          <a:p>
            <a:pPr marL="914400" lvl="1" indent="-457200">
              <a:buFont typeface="+mj-lt"/>
              <a:buAutoNum type="arabicPeriod"/>
              <a:defRPr/>
            </a:pPr>
            <a:r>
              <a:rPr lang="en-US" dirty="0"/>
              <a:t>What is your company’s size, </a:t>
            </a:r>
            <a:r>
              <a:rPr lang="en-US" dirty="0" smtClean="0"/>
              <a:t>market capitalization, competitive </a:t>
            </a:r>
            <a:r>
              <a:rPr lang="en-US" dirty="0"/>
              <a:t>strategy, principal competitors, </a:t>
            </a:r>
            <a:r>
              <a:rPr lang="en-US" dirty="0" smtClean="0"/>
              <a:t>and primary </a:t>
            </a:r>
            <a:r>
              <a:rPr lang="en-US" dirty="0"/>
              <a:t>and secondary </a:t>
            </a:r>
            <a:r>
              <a:rPr lang="en-US" dirty="0" smtClean="0"/>
              <a:t>stakeholders?  What ethical/social responsibility ratings has the company received?  From whom? When?  Why?</a:t>
            </a:r>
            <a:endParaRPr lang="en-US" dirty="0"/>
          </a:p>
          <a:p>
            <a:pPr marL="914400" lvl="1" indent="-457200">
              <a:buFont typeface="+mj-lt"/>
              <a:buAutoNum type="arabicPeriod"/>
              <a:defRPr/>
            </a:pPr>
            <a:r>
              <a:rPr lang="en-US" dirty="0"/>
              <a:t>What ETHICAL RISKS are particularly </a:t>
            </a:r>
            <a:r>
              <a:rPr lang="en-US" dirty="0" smtClean="0"/>
              <a:t>common in </a:t>
            </a:r>
            <a:r>
              <a:rPr lang="en-US" dirty="0"/>
              <a:t>your </a:t>
            </a:r>
            <a:r>
              <a:rPr lang="en-US" dirty="0" smtClean="0"/>
              <a:t>company’s value </a:t>
            </a:r>
            <a:r>
              <a:rPr lang="en-US" dirty="0"/>
              <a:t>chain?  Industry?</a:t>
            </a:r>
          </a:p>
          <a:p>
            <a:pPr marL="914400" lvl="1" indent="-457200">
              <a:buFont typeface="+mj-lt"/>
              <a:buAutoNum type="arabicPeriod"/>
              <a:defRPr/>
            </a:pPr>
            <a:r>
              <a:rPr lang="en-US" dirty="0" smtClean="0"/>
              <a:t>Define a </a:t>
            </a:r>
            <a:r>
              <a:rPr lang="en-US" dirty="0"/>
              <a:t>single ethical risk that is </a:t>
            </a:r>
            <a:r>
              <a:rPr lang="en-US" u="sng" dirty="0" smtClean="0"/>
              <a:t>strategically</a:t>
            </a:r>
            <a:r>
              <a:rPr lang="en-US" dirty="0" smtClean="0"/>
              <a:t> </a:t>
            </a:r>
            <a:r>
              <a:rPr lang="en-US" dirty="0"/>
              <a:t>dangerous to your </a:t>
            </a:r>
            <a:r>
              <a:rPr lang="en-US" dirty="0" smtClean="0"/>
              <a:t>company, and why  </a:t>
            </a:r>
            <a:r>
              <a:rPr lang="en-US" dirty="0"/>
              <a:t>it so </a:t>
            </a:r>
            <a:r>
              <a:rPr lang="en-US" dirty="0" smtClean="0"/>
              <a:t>dangerous.</a:t>
            </a:r>
          </a:p>
          <a:p>
            <a:pPr marL="914400" lvl="1" indent="-457200">
              <a:buFont typeface="+mj-lt"/>
              <a:buAutoNum type="arabicPeriod"/>
              <a:defRPr/>
            </a:pPr>
            <a:r>
              <a:rPr lang="en-US" dirty="0" smtClean="0"/>
              <a:t>Describe in detail a specific example  of your company’s experience with this ethical risk within the last five years.  What was done, by whom, to whom?  What were the consequences to stakeholders?  To your company?</a:t>
            </a:r>
          </a:p>
          <a:p>
            <a:pPr marL="914400" lvl="1" indent="-457200">
              <a:buFont typeface="+mj-lt"/>
              <a:buAutoNum type="arabicPeriod"/>
              <a:defRPr/>
            </a:pPr>
            <a:r>
              <a:rPr lang="en-US" dirty="0" smtClean="0"/>
              <a:t>What tools for managing organizational culture was your company using at the time to </a:t>
            </a:r>
            <a:r>
              <a:rPr lang="en-US" dirty="0"/>
              <a:t>MANAGE this ethical risk</a:t>
            </a:r>
            <a:r>
              <a:rPr lang="en-US" dirty="0" smtClean="0"/>
              <a:t>? </a:t>
            </a:r>
            <a:r>
              <a:rPr lang="en-US" dirty="0"/>
              <a:t>What lessons – if any – did the company </a:t>
            </a:r>
            <a:r>
              <a:rPr lang="en-US" dirty="0" smtClean="0"/>
              <a:t>learn from its experience?  What changes did your company make in its management of this risk?</a:t>
            </a:r>
          </a:p>
          <a:p>
            <a:pPr marL="914400" lvl="1" indent="-457200">
              <a:buFont typeface="+mj-lt"/>
              <a:buAutoNum type="arabicPeriod"/>
              <a:defRPr/>
            </a:pPr>
            <a:r>
              <a:rPr lang="en-US" dirty="0"/>
              <a:t>Does your company report how it manages this ethical risk?  </a:t>
            </a:r>
            <a:r>
              <a:rPr lang="en-US" dirty="0" smtClean="0"/>
              <a:t>How?  Where? If </a:t>
            </a:r>
            <a:r>
              <a:rPr lang="en-US" dirty="0"/>
              <a:t>it does, what does it say?  If it does not, why do you think it does </a:t>
            </a:r>
            <a:r>
              <a:rPr lang="en-US" dirty="0" smtClean="0"/>
              <a:t>not?</a:t>
            </a:r>
            <a:endParaRPr lang="en-US" dirty="0"/>
          </a:p>
          <a:p>
            <a:pPr marL="914400" lvl="1" indent="-457200">
              <a:buFont typeface="+mj-lt"/>
              <a:buAutoNum type="arabicPeriod"/>
              <a:defRPr/>
            </a:pPr>
            <a:r>
              <a:rPr lang="en-US" dirty="0" smtClean="0"/>
              <a:t>Based on what you have learned about this company, would you be interested in being employed there?  Why or why not?</a:t>
            </a:r>
            <a:endParaRPr lang="en-US" dirty="0"/>
          </a:p>
          <a:p>
            <a:pPr>
              <a:defRPr/>
            </a:pPr>
            <a:r>
              <a:rPr lang="en-US" dirty="0">
                <a:solidFill>
                  <a:srgbClr val="FF0000"/>
                </a:solidFill>
              </a:rPr>
              <a:t>Due </a:t>
            </a:r>
            <a:r>
              <a:rPr lang="en-US" dirty="0" smtClean="0">
                <a:solidFill>
                  <a:srgbClr val="FF0000"/>
                </a:solidFill>
              </a:rPr>
              <a:t>on </a:t>
            </a:r>
            <a:r>
              <a:rPr lang="en-US" b="1" dirty="0" smtClean="0">
                <a:solidFill>
                  <a:srgbClr val="FF0000"/>
                </a:solidFill>
              </a:rPr>
              <a:t>APRIL 17, 2011 </a:t>
            </a:r>
            <a:r>
              <a:rPr lang="en-US" dirty="0" smtClean="0">
                <a:solidFill>
                  <a:srgbClr val="FF0000"/>
                </a:solidFill>
              </a:rPr>
              <a:t>at</a:t>
            </a:r>
            <a:r>
              <a:rPr lang="en-US" b="1" dirty="0" smtClean="0">
                <a:solidFill>
                  <a:srgbClr val="FF0000"/>
                </a:solidFill>
              </a:rPr>
              <a:t> 6 PM MST </a:t>
            </a:r>
            <a:r>
              <a:rPr lang="en-US" dirty="0" smtClean="0">
                <a:solidFill>
                  <a:srgbClr val="FF0000"/>
                </a:solidFill>
              </a:rPr>
              <a:t>via</a:t>
            </a:r>
            <a:r>
              <a:rPr lang="en-US" b="1" dirty="0" smtClean="0">
                <a:solidFill>
                  <a:srgbClr val="FF0000"/>
                </a:solidFill>
              </a:rPr>
              <a:t> Sakai/Assignments   </a:t>
            </a:r>
            <a:endParaRPr lang="en-US" b="1" dirty="0">
              <a:solidFill>
                <a:srgbClr val="FF0000"/>
              </a:solidFill>
            </a:endParaRPr>
          </a:p>
          <a:p>
            <a:pPr>
              <a:defRPr/>
            </a:pPr>
            <a:r>
              <a:rPr lang="en-US" dirty="0" smtClean="0">
                <a:solidFill>
                  <a:srgbClr val="FF0000"/>
                </a:solidFill>
              </a:rPr>
              <a:t>6-8 </a:t>
            </a:r>
            <a:r>
              <a:rPr lang="en-US" dirty="0">
                <a:solidFill>
                  <a:srgbClr val="FF0000"/>
                </a:solidFill>
              </a:rPr>
              <a:t>pages of </a:t>
            </a:r>
            <a:r>
              <a:rPr lang="en-US" dirty="0" smtClean="0">
                <a:solidFill>
                  <a:srgbClr val="FF0000"/>
                </a:solidFill>
              </a:rPr>
              <a:t>text </a:t>
            </a:r>
            <a:r>
              <a:rPr lang="en-US" u="sng" dirty="0" smtClean="0">
                <a:solidFill>
                  <a:srgbClr val="FF0000"/>
                </a:solidFill>
              </a:rPr>
              <a:t>maximum, excluding bibliography</a:t>
            </a:r>
            <a:r>
              <a:rPr lang="en-US" dirty="0" smtClean="0">
                <a:solidFill>
                  <a:srgbClr val="FF0000"/>
                </a:solidFill>
              </a:rPr>
              <a:t>   </a:t>
            </a:r>
            <a:endParaRPr lang="en-US" dirty="0">
              <a:solidFill>
                <a:srgbClr val="FF0000"/>
              </a:solidFill>
            </a:endParaRPr>
          </a:p>
          <a:p>
            <a:pPr>
              <a:defRPr/>
            </a:pPr>
            <a:r>
              <a:rPr lang="en-US" b="1" dirty="0">
                <a:solidFill>
                  <a:srgbClr val="FF0000"/>
                </a:solidFill>
              </a:rPr>
              <a:t>Minimum</a:t>
            </a:r>
            <a:r>
              <a:rPr lang="en-US" dirty="0">
                <a:solidFill>
                  <a:srgbClr val="FF0000"/>
                </a:solidFill>
              </a:rPr>
              <a:t> 5 bibliographical </a:t>
            </a:r>
            <a:r>
              <a:rPr lang="en-US" dirty="0" smtClean="0">
                <a:solidFill>
                  <a:srgbClr val="FF0000"/>
                </a:solidFill>
              </a:rPr>
              <a:t>references (Company website counts as </a:t>
            </a:r>
            <a:r>
              <a:rPr lang="en-US" b="1" dirty="0" smtClean="0">
                <a:solidFill>
                  <a:srgbClr val="FF0000"/>
                </a:solidFill>
              </a:rPr>
              <a:t>ONE</a:t>
            </a:r>
            <a:r>
              <a:rPr lang="en-US" dirty="0" smtClean="0">
                <a:solidFill>
                  <a:srgbClr val="FF0000"/>
                </a:solidFill>
              </a:rPr>
              <a:t> reference, regardless of number of times used as a source.)</a:t>
            </a:r>
          </a:p>
          <a:p>
            <a:pPr>
              <a:defRPr/>
            </a:pPr>
            <a:endParaRPr lang="en-US" dirty="0" smtClean="0">
              <a:solidFill>
                <a:srgbClr val="FF0000"/>
              </a:solidFill>
            </a:endParaRPr>
          </a:p>
          <a:p>
            <a:pPr marL="0" indent="0">
              <a:buNone/>
              <a:defRPr/>
            </a:pPr>
            <a:endParaRPr lang="en-US" dirty="0" smtClean="0">
              <a:solidFill>
                <a:srgbClr val="FF0000"/>
              </a:solidFill>
            </a:endParaRPr>
          </a:p>
          <a:p>
            <a:pPr marL="0" indent="0">
              <a:buNone/>
            </a:pPr>
            <a:endParaRPr lang="en-US" dirty="0"/>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41318209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1700</TotalTime>
  <Words>327</Words>
  <Application>Microsoft Macintosh PowerPoint</Application>
  <PresentationFormat>On-screen Show (4:3)</PresentationFormat>
  <Paragraphs>18</Paragraphs>
  <Slides>2</Slides>
  <Notes>0</Notes>
  <HiddenSlides>0</HiddenSlides>
  <MMClips>0</MMClips>
  <ScaleCrop>false</ScaleCrop>
  <HeadingPairs>
    <vt:vector size="4" baseType="variant">
      <vt:variant>
        <vt:lpstr>Design Template</vt:lpstr>
      </vt:variant>
      <vt:variant>
        <vt:i4>1</vt:i4>
      </vt:variant>
      <vt:variant>
        <vt:lpstr>Slide Titles</vt:lpstr>
      </vt:variant>
      <vt:variant>
        <vt:i4>2</vt:i4>
      </vt:variant>
    </vt:vector>
  </HeadingPairs>
  <TitlesOfParts>
    <vt:vector size="3" baseType="lpstr">
      <vt:lpstr>Office Theme</vt:lpstr>
      <vt:lpstr>MGT 3110 01– BUSINESS ETHICS</vt:lpstr>
      <vt:lpstr>INDIVIDUAL COMPANY PAPER Use APA Format Style Guide: http://owl.english.purdue.edu/owl/resource/560/01/</vt:lpstr>
    </vt:vector>
  </TitlesOfParts>
  <Company>University of Wyoming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MGT 3110 – BUSINESS ETHICS</dc:title>
  <dc:creator>Richard C. McGinity</dc:creator>
  <cp:lastModifiedBy>ABDULSALAM ALAMRI</cp:lastModifiedBy>
  <cp:revision>18</cp:revision>
  <dcterms:created xsi:type="dcterms:W3CDTF">2011-04-14T00:54:10Z</dcterms:created>
  <dcterms:modified xsi:type="dcterms:W3CDTF">2011-04-14T05:56:13Z</dcterms:modified>
</cp:coreProperties>
</file>