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0276-380B-4016-8E09-663116773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60436-BE44-48BF-B1ED-E9E087858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9F239-E669-4F39-B52C-6FA065FA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5C042-45AC-4E96-BD7E-63664549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0BE37-DCEB-421C-B16F-32B5EE78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44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6FFAD-4B32-4002-9057-CDCE56A0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712D-6F1C-47F5-80BA-38CEC0D7D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5AD1E-250A-4504-A2CD-D4E1EDA6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82193-946D-4D6B-BF61-63389B8C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BDD3-8550-4461-A2DB-7EE6C831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251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95AC8-C2EC-47E1-8A73-FA03A4330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81439-7104-4667-8712-E6A9ECA38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3AC07-2564-41C0-8A1D-040D4C53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F88D1-07A3-484D-BADF-2D017EDC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B77DF-8887-4C8D-B0F0-D8D79C3F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12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B3B8-82C6-4B40-84E1-51E24E90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432E-377F-44AF-BD6E-D75F90F2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CE96-2F11-4A7D-ACD9-07D537D5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BA89-DD83-4064-B8B6-3C76EE9B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FF7FD-49CE-485F-9108-737951B4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400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82FB-DD7E-4413-826D-905FFA95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4A346-4F58-46A8-B732-26783FB8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FA49F-599F-47C3-B8C9-03678C85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12FFE-8ED0-403F-904A-2855CF8C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C1ED-6688-4B58-B0D3-D3BC0EFE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0375-E35F-4E40-B1B9-A0F88EBD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1E27-CBC2-444A-BA9C-DAFCAB357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721C2-718D-4BB5-A644-A8F7CD583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0A52F-D5C1-4278-923B-C1075B2C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2E5F-2B8A-421C-AB18-6A1714DA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2B1EC-52FA-4A48-8AB2-CE7BABB0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6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0E90-3C30-408F-B6A4-C4A527BC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D2043-3016-485A-A739-BB052C89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2284B-2903-4785-8260-E5D0BAECC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A6149-12A9-4D84-B4D8-92FAB2A3E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266CD-3306-4B67-8AA8-8C679AED8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4E470-E2AD-401D-9766-F2AE17D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5903F-FE64-4F20-A2E0-85573BDB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27D96F-D93A-4193-988C-6134540A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6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26212-39ED-4CA0-8A2B-B5BD6F8A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D0F9B2-0FB1-43BF-AF6C-229F4403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A2D2D-A784-434F-B4CC-4125FB2B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753DC-183C-4458-AF61-620064DD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20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D2835-74EE-481D-875F-391DD9C7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FB96B-C47D-4406-B43E-5A1C39F0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4DDBF-63F4-4881-8321-BC3F2425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57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E9DB7-CF9C-4363-9CB4-053291E3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5B8AD-CEF8-4E9F-AD9C-7BBE87D26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E6AF6-BE9F-4195-AA62-0CAA14414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C54FA-5113-4175-A86C-EC07AE96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8C1D2-2ECB-4186-8669-7A9B85CA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F54AC-F609-49D8-8D61-B3049473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07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A8AF-BB99-483E-8A6A-15EEC712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31F66-7562-4225-9A40-C4A26FC6D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BCEDE-4DF6-4748-8FB4-419369C5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3506A-169D-4E62-A227-959E03D2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C0B20-DC36-4BA5-AAEC-5581F162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7500-4595-4FF4-BCE6-620E2954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04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AA0D6-2C05-4810-935B-974ADE4C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3EF80-5000-4130-B50B-7A0EE273B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31130-B2A5-40FF-820D-6E10C67A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1EAE-5CC2-4FF8-BD38-CECA3A6C38D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41EF4-0904-4AD9-A683-6B2A78BBF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B9820-EB27-487E-A6D8-1179D247D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8150-C516-4315-AB59-95BA8BA3B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9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6" y="457200"/>
            <a:ext cx="4000500" cy="428625"/>
          </a:xfrm>
        </p:spPr>
        <p:txBody>
          <a:bodyPr>
            <a:normAutofit/>
          </a:bodyPr>
          <a:lstStyle/>
          <a:p>
            <a:r>
              <a:rPr lang="en-US" sz="2000" dirty="0"/>
              <a:t>Problem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057401" y="1866901"/>
            <a:ext cx="2914649" cy="450056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Dante" panose="02020502050200020203" pitchFamily="18" charset="0"/>
              </a:rPr>
              <a:t>A projectile is fired from the edge of a cliff 125 m above the ground level with the speed of 65.0 m/s at an angle of 37.0</a:t>
            </a:r>
            <a:r>
              <a:rPr lang="en-US" sz="1800" dirty="0">
                <a:latin typeface="Dante" panose="02020502050200020203" pitchFamily="18" charset="0"/>
                <a:cs typeface="Andalus"/>
              </a:rPr>
              <a:t>° with the horizontal  [a]  Determine the time taken by the projectile to hit the point P on the ground level  [b] Determine the range X of the projectile as measured from the base of the cliff. At the instant just before the projectile hits the point P [c] Determine the vertical and the horizontal components of its velocity [d] The magnitude of the velocity  [e] The angle made by the velocity vector with the horizontal  [f] Find the maximum height above the cliff top reached by the projectile</a:t>
            </a:r>
            <a:r>
              <a:rPr lang="en-US" dirty="0">
                <a:latin typeface="Dante" panose="02020502050200020203" pitchFamily="18" charset="0"/>
                <a:cs typeface="Andalus"/>
              </a:rPr>
              <a:t>.</a:t>
            </a:r>
            <a:endParaRPr lang="en-US" dirty="0">
              <a:latin typeface="Dante" panose="02020502050200020203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00200"/>
            <a:ext cx="410589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168F-5462-426A-B522-E2F8A2D06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Dante</vt:lpstr>
      <vt:lpstr>Office Theme</vt:lpstr>
      <vt:lpstr>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</dc:title>
  <dc:creator>BENJAMIN</dc:creator>
  <cp:lastModifiedBy>BENJAMIN</cp:lastModifiedBy>
  <cp:revision>1</cp:revision>
  <dcterms:created xsi:type="dcterms:W3CDTF">2021-01-29T04:19:20Z</dcterms:created>
  <dcterms:modified xsi:type="dcterms:W3CDTF">2021-01-29T04:19:42Z</dcterms:modified>
</cp:coreProperties>
</file>