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6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0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5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5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7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3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8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3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8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2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4FE6-96A0-6841-A658-F023F211B41B}" type="datetimeFigureOut">
              <a:rPr lang="en-US" smtClean="0"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7956-0ECE-D344-A647-AB1A8225A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5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351"/>
            <a:ext cx="8229600" cy="138548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 1000 </a:t>
            </a:r>
            <a:r>
              <a:rPr lang="en-US" dirty="0" err="1" smtClean="0"/>
              <a:t>lb</a:t>
            </a:r>
            <a:r>
              <a:rPr lang="en-US" dirty="0"/>
              <a:t> </a:t>
            </a:r>
            <a:r>
              <a:rPr lang="en-US" dirty="0" smtClean="0"/>
              <a:t>uniform platform is rotated by a green shaft (centered) as shown.  The green shaft is connected to 2 motors – one on either side of the platform.  How much torque is need to rotate this platform </a:t>
            </a:r>
            <a:r>
              <a:rPr lang="en-US" dirty="0" smtClean="0"/>
              <a:t>at a rate of one revolution every 6 seconds if the gear reduction is 3 to 1?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04080" y="3563026"/>
            <a:ext cx="6812126" cy="5773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39022" y="3563026"/>
            <a:ext cx="709253" cy="57734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ircular Arrow 5"/>
          <p:cNvSpPr/>
          <p:nvPr/>
        </p:nvSpPr>
        <p:spPr>
          <a:xfrm rot="16200000">
            <a:off x="3348926" y="3151360"/>
            <a:ext cx="1831001" cy="1598617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ular Arrow 6"/>
          <p:cNvSpPr/>
          <p:nvPr/>
        </p:nvSpPr>
        <p:spPr>
          <a:xfrm rot="5400000">
            <a:off x="4049268" y="3167854"/>
            <a:ext cx="1798013" cy="1598617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0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Lone fire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 Scheffer</dc:creator>
  <cp:lastModifiedBy>Matthew  Scheffer</cp:lastModifiedBy>
  <cp:revision>3</cp:revision>
  <dcterms:created xsi:type="dcterms:W3CDTF">2014-09-23T05:28:18Z</dcterms:created>
  <dcterms:modified xsi:type="dcterms:W3CDTF">2014-09-23T05:37:55Z</dcterms:modified>
</cp:coreProperties>
</file>