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7E5C5-11A2-423C-8D1B-FBCF3832B27A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0F1D5-A492-4800-AAD5-A81005A475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F1D5-A492-4800-AAD5-A81005A4752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0643-CFA6-45E8-9D1B-E2B843662452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A054F-435E-4B5E-9D28-A96226BF4C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6250" t="22000" r="4375" b="8000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2012-04-13T13:34:27Z</dcterms:created>
  <dcterms:modified xsi:type="dcterms:W3CDTF">2012-04-13T13:36:04Z</dcterms:modified>
</cp:coreProperties>
</file>