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08456-9AC5-4DD5-B0FB-7852E8C8060B}" type="datetimeFigureOut">
              <a:rPr lang="en-US" smtClean="0"/>
              <a:t>5/16/2010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72DE64-FCCF-4D83-9483-429760EE2EC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large comfortable setting preferably to people in a highly populated area</a:t>
            </a:r>
            <a:r>
              <a:rPr lang="en-US" baseline="0" dirty="0" smtClean="0"/>
              <a:t> is the best setting for this presentation. I would simply need the equipment to project my power point slides for the group to see as well as a microphone and speaker system so I can be heard. </a:t>
            </a:r>
            <a:endParaRPr lang="en-US" dirty="0" smtClean="0"/>
          </a:p>
          <a:p>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Alternative fuels are all around. There are many options available in this modern age to the use of gasoline. Some of these are Biodiesel, electric cars, e85, and Hydrogen. All of these fuel sources can be used in our efforts to reduce the amount of oil being consumed in the use of gasoline and petroleum based vehicle products.  This could lead to cleaner more efficient vehicles that do not need any form of petroleum product to run. </a:t>
            </a:r>
          </a:p>
          <a:p>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E85 still uses some gasoline and therefore a petroleum product (Growth Energy n.d.). However it is</a:t>
            </a:r>
            <a:r>
              <a:rPr lang="en-US" baseline="0" dirty="0" smtClean="0"/>
              <a:t> a greatly reduced amount that would reduce our consumption of the petroleum product.  </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Biodiesel can be used in diesel using vehicles. This is a petroleum free product and can be used with little</a:t>
            </a:r>
            <a:r>
              <a:rPr lang="en-US" baseline="0" dirty="0" smtClean="0"/>
              <a:t> to no changes to a diesel car, truck, or bus. </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Biodiesels are made from plant extract</a:t>
            </a:r>
            <a:r>
              <a:rPr lang="en-US" baseline="0" dirty="0" smtClean="0"/>
              <a:t> thus as long as we are able to grow and harvest these plants we will have this alternative fuel. </a:t>
            </a:r>
            <a:r>
              <a:rPr lang="en-US" dirty="0" smtClean="0"/>
              <a:t> It contains</a:t>
            </a:r>
            <a:r>
              <a:rPr lang="en-US" baseline="0" dirty="0" smtClean="0"/>
              <a:t> no sulfur and is non toxic (Biodiesel n.d.) This means that if there where to be a spill it would not harm the ecosystem the spill took place in. </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use of hydrogen</a:t>
            </a:r>
            <a:r>
              <a:rPr lang="en-US" baseline="0" dirty="0" smtClean="0"/>
              <a:t> for fuel is a technology that is currently being worked on. As of yet it has not been perfected but shows great promise. </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Electric vehicles are perhaps the most versatile option at this point.  With a few minor changes to the</a:t>
            </a:r>
            <a:r>
              <a:rPr lang="en-US" baseline="0" dirty="0" smtClean="0"/>
              <a:t> wiring in your house you can adapt an outlet to plug in your car. This gives you control over when you will “fill up” your car. </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ability to use electricity is already there.</a:t>
            </a:r>
            <a:r>
              <a:rPr lang="en-US" baseline="0" dirty="0" smtClean="0"/>
              <a:t> Some places to which a vehicle can be plugged into is the only change cities will have to make. This would tap into the existing infrastructure. With this being said most cars would be plugged in at night using energy during the off peak hours. This will help ensure that the grid is not too stressed.</a:t>
            </a:r>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Through the use of alternative fuels we can help reduce pollution and save our petroleum resources for other uses. This can lead to cleaner more efficient vehicles that do not need any form of petroleum product to run.  </a:t>
            </a:r>
          </a:p>
          <a:p>
            <a:endParaRPr lang="en-US" dirty="0"/>
          </a:p>
        </p:txBody>
      </p:sp>
      <p:sp>
        <p:nvSpPr>
          <p:cNvPr id="4" name="Slide Number Placeholder 3"/>
          <p:cNvSpPr>
            <a:spLocks noGrp="1"/>
          </p:cNvSpPr>
          <p:nvPr>
            <p:ph type="sldNum" sz="quarter" idx="10"/>
          </p:nvPr>
        </p:nvSpPr>
        <p:spPr/>
        <p:txBody>
          <a:bodyPr/>
          <a:lstStyle/>
          <a:p>
            <a:fld id="{8B72DE64-FCCF-4D83-9483-429760EE2EC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631079-5EFE-4479-A1D8-37A60ADAC120}" type="datetimeFigureOut">
              <a:rPr lang="en-US" smtClean="0"/>
              <a:t>5/16/2010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BF636E-B40C-4F3D-9983-9D18383B3B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C631079-5EFE-4479-A1D8-37A60ADAC120}" type="datetimeFigureOut">
              <a:rPr lang="en-US" smtClean="0"/>
              <a:t>5/16/2010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631079-5EFE-4479-A1D8-37A60ADAC120}" type="datetimeFigureOut">
              <a:rPr lang="en-US" smtClean="0"/>
              <a:t>5/16/2010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BF636E-B40C-4F3D-9983-9D18383B3B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C631079-5EFE-4479-A1D8-37A60ADAC120}" type="datetimeFigureOut">
              <a:rPr lang="en-US" smtClean="0"/>
              <a:t>5/16/2010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BF636E-B40C-4F3D-9983-9D18383B3B68}" type="slidenum">
              <a:rPr lang="en-US" smtClean="0"/>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C631079-5EFE-4479-A1D8-37A60ADAC120}" type="datetimeFigureOut">
              <a:rPr lang="en-US" smtClean="0"/>
              <a:t>5/16/2010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BF636E-B40C-4F3D-9983-9D18383B3B6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631079-5EFE-4479-A1D8-37A60ADAC120}" type="datetimeFigureOut">
              <a:rPr lang="en-US" smtClean="0"/>
              <a:t>5/16/2010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BF636E-B40C-4F3D-9983-9D18383B3B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85fuel.com/e85101/faqs/e85.php" TargetMode="External"/><Relationship Id="rId2" Type="http://schemas.openxmlformats.org/officeDocument/2006/relationships/hyperlink" Target="http://www.biodieselathome.net/" TargetMode="External"/><Relationship Id="rId1" Type="http://schemas.openxmlformats.org/officeDocument/2006/relationships/slideLayout" Target="../slideLayouts/slideLayout2.xml"/><Relationship Id="rId4" Type="http://schemas.openxmlformats.org/officeDocument/2006/relationships/hyperlink" Target="ttp://www.forbes.com/2010/04/24/think-city-batteries-technology-breakthrough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 fuel to keep us going</a:t>
            </a:r>
            <a:endParaRPr lang="en-US" dirty="0"/>
          </a:p>
        </p:txBody>
      </p:sp>
      <p:sp>
        <p:nvSpPr>
          <p:cNvPr id="3" name="Subtitle 2"/>
          <p:cNvSpPr>
            <a:spLocks noGrp="1"/>
          </p:cNvSpPr>
          <p:nvPr>
            <p:ph type="subTitle" idx="1"/>
          </p:nvPr>
        </p:nvSpPr>
        <p:spPr/>
        <p:txBody>
          <a:bodyPr/>
          <a:lstStyle/>
          <a:p>
            <a:r>
              <a:rPr lang="en-US" dirty="0" smtClean="0"/>
              <a:t>Rodney Mallinson</a:t>
            </a:r>
          </a:p>
          <a:p>
            <a:r>
              <a:rPr lang="en-US" dirty="0" smtClean="0"/>
              <a:t>May 16, 2010</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Biodiesel (2010) </a:t>
            </a:r>
            <a:r>
              <a:rPr lang="en-US" i="1" dirty="0"/>
              <a:t>What is Biodiesel fuel? </a:t>
            </a:r>
            <a:r>
              <a:rPr lang="en-US" dirty="0"/>
              <a:t>Retrieved May 09, 2010 </a:t>
            </a:r>
            <a:r>
              <a:rPr lang="en-US" dirty="0" smtClean="0"/>
              <a:t>from  </a:t>
            </a:r>
            <a:r>
              <a:rPr lang="en-US" u="sng" dirty="0" smtClean="0">
                <a:hlinkClick r:id="rId2"/>
              </a:rPr>
              <a:t>http</a:t>
            </a:r>
            <a:r>
              <a:rPr lang="en-US" u="sng" dirty="0">
                <a:hlinkClick r:id="rId2"/>
              </a:rPr>
              <a:t>://www.biodieselathome.net/</a:t>
            </a:r>
            <a:endParaRPr lang="en-US" dirty="0"/>
          </a:p>
          <a:p>
            <a:r>
              <a:rPr lang="en-US" dirty="0"/>
              <a:t>Growth Energy (n.d.) </a:t>
            </a:r>
            <a:r>
              <a:rPr lang="en-US" i="1" dirty="0"/>
              <a:t>What is E85?</a:t>
            </a:r>
            <a:r>
              <a:rPr lang="en-US" dirty="0"/>
              <a:t> Retrieved May 09, 2010 from</a:t>
            </a:r>
          </a:p>
          <a:p>
            <a:pPr>
              <a:buNone/>
            </a:pPr>
            <a:r>
              <a:rPr lang="en-US" dirty="0" smtClean="0"/>
              <a:t>	</a:t>
            </a:r>
            <a:r>
              <a:rPr lang="en-US" dirty="0"/>
              <a:t>	</a:t>
            </a:r>
            <a:r>
              <a:rPr lang="en-US" u="sng" dirty="0">
                <a:hlinkClick r:id="rId3"/>
              </a:rPr>
              <a:t>http://www.e85fuel.com/e85101/faqs/e85.php</a:t>
            </a:r>
            <a:endParaRPr lang="en-US" dirty="0"/>
          </a:p>
          <a:p>
            <a:r>
              <a:rPr lang="en-US" dirty="0" err="1"/>
              <a:t>Motovalli</a:t>
            </a:r>
            <a:r>
              <a:rPr lang="en-US" dirty="0"/>
              <a:t> J. (2010) </a:t>
            </a:r>
            <a:r>
              <a:rPr lang="en-US" i="1" dirty="0"/>
              <a:t>Nine More Myths About Electric Cars. </a:t>
            </a:r>
            <a:r>
              <a:rPr lang="en-US" dirty="0"/>
              <a:t>Retrieved May 09, 2010 from</a:t>
            </a:r>
          </a:p>
          <a:p>
            <a:pPr>
              <a:buNone/>
            </a:pPr>
            <a:r>
              <a:rPr lang="en-US" dirty="0" smtClean="0"/>
              <a:t>	h</a:t>
            </a:r>
            <a:r>
              <a:rPr lang="en-US" u="sng" dirty="0" smtClean="0">
                <a:hlinkClick r:id="rId4"/>
              </a:rPr>
              <a:t>ttp</a:t>
            </a:r>
            <a:r>
              <a:rPr lang="en-US" u="sng" dirty="0">
                <a:hlinkClick r:id="rId4"/>
              </a:rPr>
              <a:t>://www.forbes.com/2010/04/24/think-city-batteries-technology-breakthroughs-e</a:t>
            </a:r>
            <a:r>
              <a:rPr lang="en-US" dirty="0"/>
              <a:t>lectric-car_2.html</a:t>
            </a:r>
          </a:p>
          <a:p>
            <a:r>
              <a:rPr lang="en-US" dirty="0"/>
              <a:t>U.S. Department of Energy (n.d.) </a:t>
            </a:r>
            <a:r>
              <a:rPr lang="en-US" i="1" dirty="0"/>
              <a:t>Fuel Cells </a:t>
            </a:r>
            <a:r>
              <a:rPr lang="en-US" dirty="0"/>
              <a:t>retrieved May 09, 2010 </a:t>
            </a:r>
            <a:r>
              <a:rPr lang="en-US" dirty="0" smtClean="0"/>
              <a:t>from</a:t>
            </a:r>
          </a:p>
          <a:p>
            <a:pPr>
              <a:buNone/>
            </a:pPr>
            <a:r>
              <a:rPr lang="en-US" dirty="0"/>
              <a:t> </a:t>
            </a:r>
            <a:r>
              <a:rPr lang="en-US" dirty="0" smtClean="0"/>
              <a:t>	http</a:t>
            </a:r>
            <a:r>
              <a:rPr lang="en-US" dirty="0"/>
              <a:t>://www1.eere.energy.gov/hydrogenandfuelcells/fuelcells/</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Vehicle fuels </a:t>
            </a:r>
            <a:endParaRPr lang="en-US" dirty="0"/>
          </a:p>
        </p:txBody>
      </p:sp>
      <p:sp>
        <p:nvSpPr>
          <p:cNvPr id="3" name="Content Placeholder 2"/>
          <p:cNvSpPr>
            <a:spLocks noGrp="1"/>
          </p:cNvSpPr>
          <p:nvPr>
            <p:ph idx="1"/>
          </p:nvPr>
        </p:nvSpPr>
        <p:spPr/>
        <p:txBody>
          <a:bodyPr/>
          <a:lstStyle/>
          <a:p>
            <a:r>
              <a:rPr lang="en-US" dirty="0" smtClean="0"/>
              <a:t>Biodiesel</a:t>
            </a:r>
          </a:p>
          <a:p>
            <a:endParaRPr lang="en-US" dirty="0"/>
          </a:p>
          <a:p>
            <a:r>
              <a:rPr lang="en-US" dirty="0" smtClean="0"/>
              <a:t>Electricity</a:t>
            </a:r>
          </a:p>
          <a:p>
            <a:endParaRPr lang="en-US" dirty="0"/>
          </a:p>
          <a:p>
            <a:r>
              <a:rPr lang="en-US" dirty="0" smtClean="0"/>
              <a:t>E85</a:t>
            </a:r>
          </a:p>
          <a:p>
            <a:endParaRPr lang="en-US" dirty="0"/>
          </a:p>
          <a:p>
            <a:r>
              <a:rPr lang="en-US" dirty="0" smtClean="0"/>
              <a:t>Hydrogen </a:t>
            </a:r>
          </a:p>
          <a:p>
            <a:endParaRPr lang="en-US" dirty="0"/>
          </a:p>
          <a:p>
            <a:endParaRPr lang="en-US" dirty="0" smtClean="0"/>
          </a:p>
          <a:p>
            <a:endParaRPr lang="en-US" dirty="0"/>
          </a:p>
        </p:txBody>
      </p:sp>
      <p:pic>
        <p:nvPicPr>
          <p:cNvPr id="8194" name="Picture 2" descr="C:\Users\Rodney\AppData\Local\Microsoft\Windows\Temporary Internet Files\Content.IE5\F6IAI9S3\MC900361202[1].wmf"/>
          <p:cNvPicPr>
            <a:picLocks noChangeAspect="1" noChangeArrowheads="1"/>
          </p:cNvPicPr>
          <p:nvPr/>
        </p:nvPicPr>
        <p:blipFill>
          <a:blip r:embed="rId3" cstate="print"/>
          <a:srcRect/>
          <a:stretch>
            <a:fillRect/>
          </a:stretch>
        </p:blipFill>
        <p:spPr bwMode="auto">
          <a:xfrm>
            <a:off x="3429000" y="4640427"/>
            <a:ext cx="4087709" cy="2217573"/>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2000" fill="hold"/>
                                        <p:tgtEl>
                                          <p:spTgt spid="8194"/>
                                        </p:tgtEl>
                                        <p:attrNameLst>
                                          <p:attrName>ppt_x</p:attrName>
                                        </p:attrNameLst>
                                      </p:cBhvr>
                                      <p:tavLst>
                                        <p:tav tm="0">
                                          <p:val>
                                            <p:strVal val="0-#ppt_w/2"/>
                                          </p:val>
                                        </p:tav>
                                        <p:tav tm="100000">
                                          <p:val>
                                            <p:strVal val="#ppt_x"/>
                                          </p:val>
                                        </p:tav>
                                      </p:tavLst>
                                    </p:anim>
                                    <p:anim calcmode="lin" valueType="num">
                                      <p:cBhvr additive="base">
                                        <p:cTn id="8" dur="2000" fill="hold"/>
                                        <p:tgtEl>
                                          <p:spTgt spid="8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E85</a:t>
            </a:r>
            <a:endParaRPr lang="en-US" dirty="0"/>
          </a:p>
        </p:txBody>
      </p:sp>
      <p:sp>
        <p:nvSpPr>
          <p:cNvPr id="3" name="Content Placeholder 2"/>
          <p:cNvSpPr>
            <a:spLocks noGrp="1"/>
          </p:cNvSpPr>
          <p:nvPr>
            <p:ph idx="1"/>
          </p:nvPr>
        </p:nvSpPr>
        <p:spPr/>
        <p:txBody>
          <a:bodyPr/>
          <a:lstStyle/>
          <a:p>
            <a:r>
              <a:rPr lang="en-US" dirty="0" smtClean="0"/>
              <a:t>85% Ethanol</a:t>
            </a:r>
          </a:p>
          <a:p>
            <a:endParaRPr lang="en-US" dirty="0"/>
          </a:p>
          <a:p>
            <a:endParaRPr lang="en-US" dirty="0" smtClean="0"/>
          </a:p>
          <a:p>
            <a:r>
              <a:rPr lang="en-US" dirty="0" smtClean="0"/>
              <a:t>15% Gasoline</a:t>
            </a:r>
          </a:p>
          <a:p>
            <a:endParaRPr lang="en-US" dirty="0"/>
          </a:p>
          <a:p>
            <a:endParaRPr lang="en-US" dirty="0" smtClean="0"/>
          </a:p>
          <a:p>
            <a:endParaRPr lang="en-US" dirty="0"/>
          </a:p>
        </p:txBody>
      </p:sp>
      <p:pic>
        <p:nvPicPr>
          <p:cNvPr id="1026" name="Picture 2" descr="C:\Users\Rodney\AppData\Local\Microsoft\Windows\Temporary Internet Files\Content.IE5\F6IAI9S3\MC900335544[1].wmf"/>
          <p:cNvPicPr>
            <a:picLocks noChangeAspect="1" noChangeArrowheads="1"/>
          </p:cNvPicPr>
          <p:nvPr/>
        </p:nvPicPr>
        <p:blipFill>
          <a:blip r:embed="rId3" cstate="print"/>
          <a:srcRect/>
          <a:stretch>
            <a:fillRect/>
          </a:stretch>
        </p:blipFill>
        <p:spPr bwMode="auto">
          <a:xfrm>
            <a:off x="5410200" y="3352800"/>
            <a:ext cx="3494638" cy="3177766"/>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Biodiesel</a:t>
            </a:r>
            <a:endParaRPr lang="en-US" dirty="0"/>
          </a:p>
        </p:txBody>
      </p:sp>
      <p:sp>
        <p:nvSpPr>
          <p:cNvPr id="3" name="Content Placeholder 2"/>
          <p:cNvSpPr>
            <a:spLocks noGrp="1"/>
          </p:cNvSpPr>
          <p:nvPr>
            <p:ph idx="1"/>
          </p:nvPr>
        </p:nvSpPr>
        <p:spPr/>
        <p:txBody>
          <a:bodyPr>
            <a:normAutofit/>
          </a:bodyPr>
          <a:lstStyle/>
          <a:p>
            <a:r>
              <a:rPr lang="en-US" dirty="0" smtClean="0"/>
              <a:t>Uses no Petroleum</a:t>
            </a:r>
          </a:p>
          <a:p>
            <a:endParaRPr lang="en-US" dirty="0"/>
          </a:p>
          <a:p>
            <a:endParaRPr lang="en-US" dirty="0" smtClean="0"/>
          </a:p>
          <a:p>
            <a:r>
              <a:rPr lang="en-US" dirty="0" smtClean="0"/>
              <a:t>Can be mixed with Diesel fuel </a:t>
            </a:r>
          </a:p>
          <a:p>
            <a:endParaRPr lang="en-US" dirty="0"/>
          </a:p>
          <a:p>
            <a:endParaRPr lang="en-US" dirty="0" smtClean="0"/>
          </a:p>
          <a:p>
            <a:r>
              <a:rPr lang="en-US" dirty="0" smtClean="0"/>
              <a:t>Pure biodiesel can only be used in diesels (Biodiesel 2010)</a:t>
            </a:r>
            <a:endParaRPr lang="en-US" dirty="0"/>
          </a:p>
        </p:txBody>
      </p:sp>
      <p:pic>
        <p:nvPicPr>
          <p:cNvPr id="6146" name="Picture 2" descr="C:\Users\Rodney\AppData\Local\Microsoft\Windows\Temporary Internet Files\Content.IE5\35OSQ1KZ\MC900290263[1].wmf"/>
          <p:cNvPicPr>
            <a:picLocks noChangeAspect="1" noChangeArrowheads="1"/>
          </p:cNvPicPr>
          <p:nvPr/>
        </p:nvPicPr>
        <p:blipFill>
          <a:blip r:embed="rId3" cstate="print"/>
          <a:srcRect/>
          <a:stretch>
            <a:fillRect/>
          </a:stretch>
        </p:blipFill>
        <p:spPr bwMode="auto">
          <a:xfrm>
            <a:off x="5638800" y="685800"/>
            <a:ext cx="2177248" cy="2743200"/>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Biodiesel</a:t>
            </a:r>
            <a:endParaRPr lang="en-US" dirty="0"/>
          </a:p>
        </p:txBody>
      </p:sp>
      <p:sp>
        <p:nvSpPr>
          <p:cNvPr id="3" name="Content Placeholder 2"/>
          <p:cNvSpPr>
            <a:spLocks noGrp="1"/>
          </p:cNvSpPr>
          <p:nvPr>
            <p:ph idx="1"/>
          </p:nvPr>
        </p:nvSpPr>
        <p:spPr/>
        <p:txBody>
          <a:bodyPr/>
          <a:lstStyle/>
          <a:p>
            <a:r>
              <a:rPr lang="en-US" dirty="0" smtClean="0"/>
              <a:t>Clean burning</a:t>
            </a:r>
          </a:p>
          <a:p>
            <a:endParaRPr lang="en-US" dirty="0"/>
          </a:p>
          <a:p>
            <a:endParaRPr lang="en-US" dirty="0" smtClean="0"/>
          </a:p>
          <a:p>
            <a:r>
              <a:rPr lang="en-US" dirty="0" smtClean="0"/>
              <a:t>Renewable</a:t>
            </a:r>
          </a:p>
          <a:p>
            <a:endParaRPr lang="en-US" dirty="0"/>
          </a:p>
          <a:p>
            <a:endParaRPr lang="en-US" dirty="0" smtClean="0"/>
          </a:p>
          <a:p>
            <a:r>
              <a:rPr lang="en-US" dirty="0" smtClean="0"/>
              <a:t>Biodegradable</a:t>
            </a:r>
          </a:p>
          <a:p>
            <a:endParaRPr lang="en-US" dirty="0" smtClean="0"/>
          </a:p>
          <a:p>
            <a:endParaRPr lang="en-US" dirty="0"/>
          </a:p>
          <a:p>
            <a:endParaRPr lang="en-US" dirty="0" smtClean="0"/>
          </a:p>
          <a:p>
            <a:endParaRPr lang="en-US" dirty="0"/>
          </a:p>
        </p:txBody>
      </p:sp>
      <p:pic>
        <p:nvPicPr>
          <p:cNvPr id="2050" name="Picture 2" descr="C:\Users\Rodney\AppData\Local\Microsoft\Windows\Temporary Internet Files\Content.IE5\F6IAI9S3\MC900216870[1].wmf"/>
          <p:cNvPicPr>
            <a:picLocks noChangeAspect="1" noChangeArrowheads="1"/>
          </p:cNvPicPr>
          <p:nvPr/>
        </p:nvPicPr>
        <p:blipFill>
          <a:blip r:embed="rId3" cstate="print"/>
          <a:srcRect/>
          <a:stretch>
            <a:fillRect/>
          </a:stretch>
        </p:blipFill>
        <p:spPr bwMode="auto">
          <a:xfrm>
            <a:off x="4038600" y="2999988"/>
            <a:ext cx="4113429" cy="3858012"/>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a:t>
            </a:r>
            <a:endParaRPr lang="en-US" dirty="0"/>
          </a:p>
        </p:txBody>
      </p:sp>
      <p:sp>
        <p:nvSpPr>
          <p:cNvPr id="3" name="Content Placeholder 2"/>
          <p:cNvSpPr>
            <a:spLocks noGrp="1"/>
          </p:cNvSpPr>
          <p:nvPr>
            <p:ph idx="1"/>
          </p:nvPr>
        </p:nvSpPr>
        <p:spPr/>
        <p:txBody>
          <a:bodyPr/>
          <a:lstStyle/>
          <a:p>
            <a:r>
              <a:rPr lang="en-US" dirty="0" smtClean="0"/>
              <a:t>More efficient then combustion (US Department of Energy n.d.)</a:t>
            </a:r>
          </a:p>
          <a:p>
            <a:endParaRPr lang="en-US" dirty="0"/>
          </a:p>
          <a:p>
            <a:endParaRPr lang="en-US" dirty="0" smtClean="0"/>
          </a:p>
          <a:p>
            <a:endParaRPr lang="en-US" dirty="0"/>
          </a:p>
          <a:p>
            <a:endParaRPr lang="en-US" dirty="0" smtClean="0"/>
          </a:p>
          <a:p>
            <a:r>
              <a:rPr lang="en-US" dirty="0" smtClean="0"/>
              <a:t>Can be created using any fuel source</a:t>
            </a:r>
            <a:endParaRPr lang="en-US" dirty="0"/>
          </a:p>
        </p:txBody>
      </p:sp>
      <p:pic>
        <p:nvPicPr>
          <p:cNvPr id="3074" name="Picture 2" descr="C:\Users\Rodney\AppData\Local\Microsoft\Windows\Temporary Internet Files\Content.IE5\F6IAI9S3\MC900437807[1].png"/>
          <p:cNvPicPr>
            <a:picLocks noChangeAspect="1" noChangeArrowheads="1"/>
          </p:cNvPicPr>
          <p:nvPr/>
        </p:nvPicPr>
        <p:blipFill>
          <a:blip r:embed="rId3" cstate="print"/>
          <a:srcRect/>
          <a:stretch>
            <a:fillRect/>
          </a:stretch>
        </p:blipFill>
        <p:spPr bwMode="auto">
          <a:xfrm>
            <a:off x="4953000" y="2209800"/>
            <a:ext cx="2209800" cy="2209800"/>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cars</a:t>
            </a:r>
            <a:endParaRPr lang="en-US" dirty="0"/>
          </a:p>
        </p:txBody>
      </p:sp>
      <p:sp>
        <p:nvSpPr>
          <p:cNvPr id="3" name="Content Placeholder 2"/>
          <p:cNvSpPr>
            <a:spLocks noGrp="1"/>
          </p:cNvSpPr>
          <p:nvPr>
            <p:ph idx="1"/>
          </p:nvPr>
        </p:nvSpPr>
        <p:spPr/>
        <p:txBody>
          <a:bodyPr/>
          <a:lstStyle/>
          <a:p>
            <a:r>
              <a:rPr lang="en-US" dirty="0" smtClean="0"/>
              <a:t>Can be charged over night</a:t>
            </a:r>
          </a:p>
          <a:p>
            <a:endParaRPr lang="en-US" dirty="0"/>
          </a:p>
          <a:p>
            <a:endParaRPr lang="en-US" dirty="0" smtClean="0"/>
          </a:p>
          <a:p>
            <a:r>
              <a:rPr lang="en-US" dirty="0" smtClean="0"/>
              <a:t>Can fast charge </a:t>
            </a:r>
          </a:p>
          <a:p>
            <a:endParaRPr lang="en-US" dirty="0"/>
          </a:p>
          <a:p>
            <a:endParaRPr lang="en-US" dirty="0" smtClean="0"/>
          </a:p>
          <a:p>
            <a:endParaRPr lang="en-US" dirty="0"/>
          </a:p>
        </p:txBody>
      </p:sp>
      <p:pic>
        <p:nvPicPr>
          <p:cNvPr id="5122" name="Picture 2" descr="C:\Users\Rodney\AppData\Local\Microsoft\Windows\Temporary Internet Files\Content.IE5\F6IAI9S3\MC900439329[1].jpg"/>
          <p:cNvPicPr>
            <a:picLocks noChangeAspect="1" noChangeArrowheads="1"/>
          </p:cNvPicPr>
          <p:nvPr/>
        </p:nvPicPr>
        <p:blipFill>
          <a:blip r:embed="rId3" cstate="print"/>
          <a:srcRect/>
          <a:stretch>
            <a:fillRect/>
          </a:stretch>
        </p:blipFill>
        <p:spPr bwMode="auto">
          <a:xfrm>
            <a:off x="3886200" y="2743200"/>
            <a:ext cx="3886200" cy="3886200"/>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Vehicles</a:t>
            </a:r>
            <a:endParaRPr lang="en-US" dirty="0"/>
          </a:p>
        </p:txBody>
      </p:sp>
      <p:sp>
        <p:nvSpPr>
          <p:cNvPr id="3" name="Content Placeholder 2"/>
          <p:cNvSpPr>
            <a:spLocks noGrp="1"/>
          </p:cNvSpPr>
          <p:nvPr>
            <p:ph idx="1"/>
          </p:nvPr>
        </p:nvSpPr>
        <p:spPr/>
        <p:txBody>
          <a:bodyPr/>
          <a:lstStyle/>
          <a:p>
            <a:r>
              <a:rPr lang="en-US" dirty="0" smtClean="0"/>
              <a:t>Mostly charged on off peak hours (</a:t>
            </a:r>
            <a:r>
              <a:rPr lang="en-US" dirty="0" err="1" smtClean="0"/>
              <a:t>Motovalli</a:t>
            </a:r>
            <a:r>
              <a:rPr lang="en-US" dirty="0" smtClean="0"/>
              <a:t> 2010)</a:t>
            </a:r>
          </a:p>
          <a:p>
            <a:endParaRPr lang="en-US" dirty="0"/>
          </a:p>
          <a:p>
            <a:endParaRPr lang="en-US" dirty="0" smtClean="0"/>
          </a:p>
          <a:p>
            <a:r>
              <a:rPr lang="en-US" dirty="0" smtClean="0"/>
              <a:t>The infrastructure is already there</a:t>
            </a:r>
            <a:endParaRPr lang="en-US" dirty="0"/>
          </a:p>
        </p:txBody>
      </p:sp>
      <p:pic>
        <p:nvPicPr>
          <p:cNvPr id="4098" name="Picture 2" descr="C:\Users\Rodney\AppData\Local\Microsoft\Windows\Temporary Internet Files\Content.IE5\F6IAI9S3\MC900433843[1].png"/>
          <p:cNvPicPr>
            <a:picLocks noChangeAspect="1" noChangeArrowheads="1"/>
          </p:cNvPicPr>
          <p:nvPr/>
        </p:nvPicPr>
        <p:blipFill>
          <a:blip r:embed="rId3" cstate="print"/>
          <a:srcRect/>
          <a:stretch>
            <a:fillRect/>
          </a:stretch>
        </p:blipFill>
        <p:spPr bwMode="auto">
          <a:xfrm>
            <a:off x="6934200" y="5029428"/>
            <a:ext cx="1828572" cy="1828572"/>
          </a:xfrm>
          <a:prstGeom prst="rect">
            <a:avLst/>
          </a:prstGeom>
          <a:noFill/>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them?	</a:t>
            </a:r>
            <a:endParaRPr lang="en-US" dirty="0"/>
          </a:p>
        </p:txBody>
      </p:sp>
      <p:sp>
        <p:nvSpPr>
          <p:cNvPr id="3" name="Content Placeholder 2"/>
          <p:cNvSpPr>
            <a:spLocks noGrp="1"/>
          </p:cNvSpPr>
          <p:nvPr>
            <p:ph idx="1"/>
          </p:nvPr>
        </p:nvSpPr>
        <p:spPr/>
        <p:txBody>
          <a:bodyPr/>
          <a:lstStyle/>
          <a:p>
            <a:r>
              <a:rPr lang="en-US" dirty="0" smtClean="0"/>
              <a:t>Reduce pollution </a:t>
            </a:r>
          </a:p>
          <a:p>
            <a:endParaRPr lang="en-US" dirty="0"/>
          </a:p>
          <a:p>
            <a:endParaRPr lang="en-US" dirty="0" smtClean="0"/>
          </a:p>
          <a:p>
            <a:endParaRPr lang="en-US" dirty="0"/>
          </a:p>
          <a:p>
            <a:r>
              <a:rPr lang="en-US" dirty="0" smtClean="0"/>
              <a:t>Less dependant on a non renewable energy source</a:t>
            </a:r>
          </a:p>
          <a:p>
            <a:endParaRPr lang="en-US" dirty="0"/>
          </a:p>
          <a:p>
            <a:endParaRPr lang="en-US" dirty="0" smtClean="0"/>
          </a:p>
          <a:p>
            <a:endParaRPr lang="en-US" dirty="0"/>
          </a:p>
        </p:txBody>
      </p:sp>
      <p:pic>
        <p:nvPicPr>
          <p:cNvPr id="7170" name="Picture 2" descr="C:\Users\Rodney\Pictures\Microsoft Clip Organizer\j0434411.wmf"/>
          <p:cNvPicPr>
            <a:picLocks noChangeAspect="1" noChangeArrowheads="1"/>
          </p:cNvPicPr>
          <p:nvPr/>
        </p:nvPicPr>
        <p:blipFill>
          <a:blip r:embed="rId3" cstate="print"/>
          <a:srcRect/>
          <a:stretch>
            <a:fillRect/>
          </a:stretch>
        </p:blipFill>
        <p:spPr bwMode="auto">
          <a:xfrm>
            <a:off x="2971800" y="4572000"/>
            <a:ext cx="1625600" cy="1828800"/>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TotalTime>
  <Words>521</Words>
  <Application>Microsoft Office PowerPoint</Application>
  <PresentationFormat>On-screen Show (4:3)</PresentationFormat>
  <Paragraphs>87</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Alternative fuel to keep us going</vt:lpstr>
      <vt:lpstr>Alternative Vehicle fuels </vt:lpstr>
      <vt:lpstr>E85</vt:lpstr>
      <vt:lpstr>Biodiesel</vt:lpstr>
      <vt:lpstr>Biodiesel</vt:lpstr>
      <vt:lpstr>Hydrogen</vt:lpstr>
      <vt:lpstr>Electric cars</vt:lpstr>
      <vt:lpstr>Electric Vehicles</vt:lpstr>
      <vt:lpstr>Why use them?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fuel to keep us going</dc:title>
  <dc:creator>Rodney</dc:creator>
  <cp:lastModifiedBy>Rodney</cp:lastModifiedBy>
  <cp:revision>5</cp:revision>
  <dcterms:created xsi:type="dcterms:W3CDTF">2010-05-16T23:46:55Z</dcterms:created>
  <dcterms:modified xsi:type="dcterms:W3CDTF">2010-05-17T00:35:54Z</dcterms:modified>
</cp:coreProperties>
</file>