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31" autoAdjust="0"/>
    <p:restoredTop sz="94660"/>
  </p:normalViewPr>
  <p:slideViewPr>
    <p:cSldViewPr>
      <p:cViewPr varScale="1">
        <p:scale>
          <a:sx n="69" d="100"/>
          <a:sy n="69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34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5439BE-D2DE-4C4C-B264-EE16BEAEAAAD}" type="datetimeFigureOut">
              <a:rPr lang="en-US" smtClean="0"/>
              <a:t>3/2/2010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6934BB-E53D-4764-8A98-9ED775A52A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934BB-E53D-4764-8A98-9ED775A52AD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934BB-E53D-4764-8A98-9ED775A52ADA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934BB-E53D-4764-8A98-9ED775A52ADA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92DE-373F-4279-B894-002D0C593E7C}" type="datetimeFigureOut">
              <a:rPr lang="en-US" smtClean="0"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645B2-6999-4F63-B59A-03C76ECDA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92DE-373F-4279-B894-002D0C593E7C}" type="datetimeFigureOut">
              <a:rPr lang="en-US" smtClean="0"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645B2-6999-4F63-B59A-03C76ECDA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92DE-373F-4279-B894-002D0C593E7C}" type="datetimeFigureOut">
              <a:rPr lang="en-US" smtClean="0"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645B2-6999-4F63-B59A-03C76ECDA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92DE-373F-4279-B894-002D0C593E7C}" type="datetimeFigureOut">
              <a:rPr lang="en-US" smtClean="0"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645B2-6999-4F63-B59A-03C76ECDA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92DE-373F-4279-B894-002D0C593E7C}" type="datetimeFigureOut">
              <a:rPr lang="en-US" smtClean="0"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645B2-6999-4F63-B59A-03C76ECDA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92DE-373F-4279-B894-002D0C593E7C}" type="datetimeFigureOut">
              <a:rPr lang="en-US" smtClean="0"/>
              <a:t>3/2/2010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645B2-6999-4F63-B59A-03C76ECDA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92DE-373F-4279-B894-002D0C593E7C}" type="datetimeFigureOut">
              <a:rPr lang="en-US" smtClean="0"/>
              <a:t>3/2/2010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645B2-6999-4F63-B59A-03C76ECDA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92DE-373F-4279-B894-002D0C593E7C}" type="datetimeFigureOut">
              <a:rPr lang="en-US" smtClean="0"/>
              <a:t>3/2/2010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645B2-6999-4F63-B59A-03C76ECDA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92DE-373F-4279-B894-002D0C593E7C}" type="datetimeFigureOut">
              <a:rPr lang="en-US" smtClean="0"/>
              <a:t>3/2/2010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645B2-6999-4F63-B59A-03C76ECDA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92DE-373F-4279-B894-002D0C593E7C}" type="datetimeFigureOut">
              <a:rPr lang="en-US" smtClean="0"/>
              <a:t>3/2/2010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645B2-6999-4F63-B59A-03C76ECDA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92DE-373F-4279-B894-002D0C593E7C}" type="datetimeFigureOut">
              <a:rPr lang="en-US" smtClean="0"/>
              <a:t>3/2/2010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645B2-6999-4F63-B59A-03C76ECDA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192DE-373F-4279-B894-002D0C593E7C}" type="datetimeFigureOut">
              <a:rPr lang="en-US" smtClean="0"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645B2-6999-4F63-B59A-03C76ECDAD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1436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01027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743575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</Words>
  <Application>Microsoft Office PowerPoint</Application>
  <PresentationFormat>On-screen Show (4:3)</PresentationFormat>
  <Paragraphs>3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prussell</dc:creator>
  <cp:lastModifiedBy>prussell</cp:lastModifiedBy>
  <cp:revision>1</cp:revision>
  <dcterms:created xsi:type="dcterms:W3CDTF">2010-03-03T04:12:49Z</dcterms:created>
  <dcterms:modified xsi:type="dcterms:W3CDTF">2010-03-03T04:16:22Z</dcterms:modified>
</cp:coreProperties>
</file>