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FDE4-8409-49B4-920E-161B45C400F3}" type="datetimeFigureOut">
              <a:rPr lang="en-US" smtClean="0"/>
              <a:t>8/12/2009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B105-12B7-4848-9809-CA1AC46B2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FDE4-8409-49B4-920E-161B45C400F3}" type="datetimeFigureOut">
              <a:rPr lang="en-US" smtClean="0"/>
              <a:t>8/12/2009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B105-12B7-4848-9809-CA1AC46B2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FDE4-8409-49B4-920E-161B45C400F3}" type="datetimeFigureOut">
              <a:rPr lang="en-US" smtClean="0"/>
              <a:t>8/12/2009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B105-12B7-4848-9809-CA1AC46B2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FDE4-8409-49B4-920E-161B45C400F3}" type="datetimeFigureOut">
              <a:rPr lang="en-US" smtClean="0"/>
              <a:t>8/12/2009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B105-12B7-4848-9809-CA1AC46B2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FDE4-8409-49B4-920E-161B45C400F3}" type="datetimeFigureOut">
              <a:rPr lang="en-US" smtClean="0"/>
              <a:t>8/12/2009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B105-12B7-4848-9809-CA1AC46B2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FDE4-8409-49B4-920E-161B45C400F3}" type="datetimeFigureOut">
              <a:rPr lang="en-US" smtClean="0"/>
              <a:t>8/12/2009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B105-12B7-4848-9809-CA1AC46B2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FDE4-8409-49B4-920E-161B45C400F3}" type="datetimeFigureOut">
              <a:rPr lang="en-US" smtClean="0"/>
              <a:t>8/12/2009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B105-12B7-4848-9809-CA1AC46B2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FDE4-8409-49B4-920E-161B45C400F3}" type="datetimeFigureOut">
              <a:rPr lang="en-US" smtClean="0"/>
              <a:t>8/12/2009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B105-12B7-4848-9809-CA1AC46B2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FDE4-8409-49B4-920E-161B45C400F3}" type="datetimeFigureOut">
              <a:rPr lang="en-US" smtClean="0"/>
              <a:t>8/12/2009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B105-12B7-4848-9809-CA1AC46B2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FDE4-8409-49B4-920E-161B45C400F3}" type="datetimeFigureOut">
              <a:rPr lang="en-US" smtClean="0"/>
              <a:t>8/12/2009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B105-12B7-4848-9809-CA1AC46B2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FDE4-8409-49B4-920E-161B45C400F3}" type="datetimeFigureOut">
              <a:rPr lang="en-US" smtClean="0"/>
              <a:t>8/12/2009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B105-12B7-4848-9809-CA1AC46B2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8FDE4-8409-49B4-920E-161B45C400F3}" type="datetimeFigureOut">
              <a:rPr lang="en-US" smtClean="0"/>
              <a:t>8/12/2009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3B105-12B7-4848-9809-CA1AC46B24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45719" cy="762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24000" y="2819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2895600" y="14478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362200" y="52578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705600" y="5410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800600" y="34290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257800" y="14478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543800" y="2895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cxnSp>
        <p:nvCxnSpPr>
          <p:cNvPr id="12" name="Straight Connector 11"/>
          <p:cNvCxnSpPr>
            <a:stCxn id="4" idx="7"/>
            <a:endCxn id="5" idx="3"/>
          </p:cNvCxnSpPr>
          <p:nvPr/>
        </p:nvCxnSpPr>
        <p:spPr>
          <a:xfrm rot="5400000" flipH="1" flipV="1">
            <a:off x="2304489" y="2228289"/>
            <a:ext cx="725022" cy="725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6"/>
          </p:cNvCxnSpPr>
          <p:nvPr/>
        </p:nvCxnSpPr>
        <p:spPr>
          <a:xfrm>
            <a:off x="3810000" y="1905000"/>
            <a:ext cx="198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5"/>
          </p:cNvCxnSpPr>
          <p:nvPr/>
        </p:nvCxnSpPr>
        <p:spPr>
          <a:xfrm rot="16200000" flipH="1">
            <a:off x="6343089" y="1923488"/>
            <a:ext cx="972111" cy="1581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3"/>
            <a:endCxn id="8" idx="0"/>
          </p:cNvCxnSpPr>
          <p:nvPr/>
        </p:nvCxnSpPr>
        <p:spPr>
          <a:xfrm rot="5400000">
            <a:off x="4724401" y="2761689"/>
            <a:ext cx="1200711" cy="133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505200" y="2286000"/>
            <a:ext cx="17526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6"/>
          </p:cNvCxnSpPr>
          <p:nvPr/>
        </p:nvCxnSpPr>
        <p:spPr>
          <a:xfrm>
            <a:off x="2438400" y="3276600"/>
            <a:ext cx="2667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>
            <a:off x="1371600" y="4114800"/>
            <a:ext cx="19812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7"/>
            <a:endCxn id="8" idx="3"/>
          </p:cNvCxnSpPr>
          <p:nvPr/>
        </p:nvCxnSpPr>
        <p:spPr>
          <a:xfrm rot="5400000" flipH="1" flipV="1">
            <a:off x="3447489" y="3904689"/>
            <a:ext cx="1182222" cy="1791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971800" y="5943600"/>
            <a:ext cx="403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6"/>
          </p:cNvCxnSpPr>
          <p:nvPr/>
        </p:nvCxnSpPr>
        <p:spPr>
          <a:xfrm flipV="1">
            <a:off x="5715000" y="3429000"/>
            <a:ext cx="2362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6438900" y="4152900"/>
            <a:ext cx="25146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8" idx="5"/>
          </p:cNvCxnSpPr>
          <p:nvPr/>
        </p:nvCxnSpPr>
        <p:spPr>
          <a:xfrm rot="16200000" flipH="1">
            <a:off x="5581089" y="4209488"/>
            <a:ext cx="362511" cy="362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6200000" flipH="1">
            <a:off x="6096000" y="48006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7" idx="1"/>
          </p:cNvCxnSpPr>
          <p:nvPr/>
        </p:nvCxnSpPr>
        <p:spPr>
          <a:xfrm rot="16200000" flipH="1">
            <a:off x="6553200" y="5257799"/>
            <a:ext cx="286311" cy="286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676400" y="2286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A(2)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514600" y="4495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C(3)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267200" y="5562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G(4)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962400" y="1143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D(3)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781800" y="2133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H(4)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 flipH="1">
            <a:off x="6858000" y="4343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L(3)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791200" y="4876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553200" y="3200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J(2)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971800" y="2971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B(4)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962400" y="2438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E(5)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562600" y="2743200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I(8)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28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 Emmet</dc:creator>
  <cp:lastModifiedBy>Matt Emmet</cp:lastModifiedBy>
  <cp:revision>1</cp:revision>
  <dcterms:created xsi:type="dcterms:W3CDTF">2009-08-12T13:30:30Z</dcterms:created>
  <dcterms:modified xsi:type="dcterms:W3CDTF">2009-08-12T13:48:24Z</dcterms:modified>
</cp:coreProperties>
</file>