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14" autoAdjust="0"/>
  </p:normalViewPr>
  <p:slideViewPr>
    <p:cSldViewPr>
      <p:cViewPr>
        <p:scale>
          <a:sx n="100" d="100"/>
          <a:sy n="100" d="100"/>
        </p:scale>
        <p:origin x="-2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72F23D-AC18-4B5E-B7C9-27E3F32BF8B6}" type="doc">
      <dgm:prSet loTypeId="urn:microsoft.com/office/officeart/2005/8/layout/hierarchy2" loCatId="hierarchy" qsTypeId="urn:microsoft.com/office/officeart/2005/8/quickstyle/simple4#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804E01C-6E8C-4BFC-84B8-2F2B158F0F33}">
      <dgm:prSet phldrT="[Text]"/>
      <dgm:spPr/>
      <dgm:t>
        <a:bodyPr/>
        <a:lstStyle/>
        <a:p>
          <a:r>
            <a:rPr lang="en-US" dirty="0" smtClean="0"/>
            <a:t>Senior VP of Technology</a:t>
          </a:r>
          <a:endParaRPr lang="en-US" dirty="0"/>
        </a:p>
      </dgm:t>
    </dgm:pt>
    <dgm:pt modelId="{5060C29D-3191-45B5-8F00-AD669BF23BDB}">
      <dgm:prSet phldrT="[Text]"/>
      <dgm:spPr/>
      <dgm:t>
        <a:bodyPr/>
        <a:lstStyle/>
        <a:p>
          <a:r>
            <a:rPr lang="en-US" dirty="0" smtClean="0"/>
            <a:t>CEO of Consumer Banking</a:t>
          </a:r>
          <a:endParaRPr lang="en-US" dirty="0"/>
        </a:p>
      </dgm:t>
    </dgm:pt>
    <dgm:pt modelId="{D3855964-CD66-4C72-8C27-6A4392862EEA}" type="sibTrans" cxnId="{6FC27DE5-882A-4E06-8C38-5C1251236E74}">
      <dgm:prSet/>
      <dgm:spPr/>
      <dgm:t>
        <a:bodyPr/>
        <a:lstStyle/>
        <a:p>
          <a:endParaRPr lang="en-US"/>
        </a:p>
      </dgm:t>
    </dgm:pt>
    <dgm:pt modelId="{00840D37-0CC8-48F5-AEE0-2E96C60B8637}" type="parTrans" cxnId="{6FC27DE5-882A-4E06-8C38-5C1251236E74}">
      <dgm:prSet/>
      <dgm:spPr/>
      <dgm:t>
        <a:bodyPr/>
        <a:lstStyle/>
        <a:p>
          <a:endParaRPr lang="en-US"/>
        </a:p>
      </dgm:t>
    </dgm:pt>
    <dgm:pt modelId="{6AFFCC44-A296-4BCF-8268-9BE428923E4E}">
      <dgm:prSet phldrT="[Text]"/>
      <dgm:spPr/>
      <dgm:t>
        <a:bodyPr/>
        <a:lstStyle/>
        <a:p>
          <a:r>
            <a:rPr lang="en-US" dirty="0" smtClean="0"/>
            <a:t>Call Center Executive</a:t>
          </a:r>
          <a:endParaRPr lang="en-US" dirty="0"/>
        </a:p>
      </dgm:t>
    </dgm:pt>
    <dgm:pt modelId="{7195DDB3-2636-4924-A1FA-93D84BF161ED}">
      <dgm:prSet phldrT="[Text]"/>
      <dgm:spPr/>
      <dgm:t>
        <a:bodyPr/>
        <a:lstStyle/>
        <a:p>
          <a:r>
            <a:rPr lang="en-US" dirty="0" smtClean="0"/>
            <a:t>Head of Retail</a:t>
          </a:r>
          <a:endParaRPr lang="en-US" dirty="0"/>
        </a:p>
      </dgm:t>
    </dgm:pt>
    <dgm:pt modelId="{30119DD6-4A00-4A10-B7B4-55F0ED8C9470}">
      <dgm:prSet phldrT="[Text]"/>
      <dgm:spPr/>
      <dgm:t>
        <a:bodyPr/>
        <a:lstStyle/>
        <a:p>
          <a:r>
            <a:rPr lang="en-US" dirty="0" smtClean="0"/>
            <a:t>CEO of Retail Financial Services</a:t>
          </a:r>
          <a:endParaRPr lang="en-US" dirty="0"/>
        </a:p>
      </dgm:t>
    </dgm:pt>
    <dgm:pt modelId="{0E1E652C-09D4-4D5A-BD24-D7DFA329AF66}" type="sibTrans" cxnId="{61FD69FE-2F9E-4577-B47E-A6A5D1497AF5}">
      <dgm:prSet/>
      <dgm:spPr/>
      <dgm:t>
        <a:bodyPr/>
        <a:lstStyle/>
        <a:p>
          <a:endParaRPr lang="en-US"/>
        </a:p>
      </dgm:t>
    </dgm:pt>
    <dgm:pt modelId="{0FD0EE64-5EB9-44F7-90A8-4E6D41C91FEE}" type="parTrans" cxnId="{61FD69FE-2F9E-4577-B47E-A6A5D1497AF5}">
      <dgm:prSet/>
      <dgm:spPr/>
      <dgm:t>
        <a:bodyPr/>
        <a:lstStyle/>
        <a:p>
          <a:endParaRPr lang="en-US"/>
        </a:p>
      </dgm:t>
    </dgm:pt>
    <dgm:pt modelId="{85FC8C43-07D5-4708-9DF1-984AE1A7B6C5}" type="sibTrans" cxnId="{F79FFE32-EA6D-460F-8E9A-1FEC9C1933E9}">
      <dgm:prSet/>
      <dgm:spPr/>
      <dgm:t>
        <a:bodyPr/>
        <a:lstStyle/>
        <a:p>
          <a:endParaRPr lang="en-US"/>
        </a:p>
      </dgm:t>
    </dgm:pt>
    <dgm:pt modelId="{6F8CB09A-5B97-4489-B234-3CFC59C6C431}" type="parTrans" cxnId="{F79FFE32-EA6D-460F-8E9A-1FEC9C1933E9}">
      <dgm:prSet/>
      <dgm:spPr/>
      <dgm:t>
        <a:bodyPr/>
        <a:lstStyle/>
        <a:p>
          <a:endParaRPr lang="en-US"/>
        </a:p>
      </dgm:t>
    </dgm:pt>
    <dgm:pt modelId="{46DF43C4-E1E0-474E-B053-666837E018D6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Chairman of the Board and CEO</a:t>
          </a:r>
          <a:endParaRPr lang="en-US" dirty="0"/>
        </a:p>
      </dgm:t>
    </dgm:pt>
    <dgm:pt modelId="{2E9ABD9F-DA7A-4F05-BF80-E0657612D6EC}" type="sibTrans" cxnId="{B92A72DB-A221-4561-98D0-E497E1398948}">
      <dgm:prSet/>
      <dgm:spPr/>
      <dgm:t>
        <a:bodyPr/>
        <a:lstStyle/>
        <a:p>
          <a:endParaRPr lang="en-US"/>
        </a:p>
      </dgm:t>
    </dgm:pt>
    <dgm:pt modelId="{0B3B071D-6445-42B4-9A51-87509D145B5A}" type="parTrans" cxnId="{B92A72DB-A221-4561-98D0-E497E1398948}">
      <dgm:prSet/>
      <dgm:spPr/>
      <dgm:t>
        <a:bodyPr/>
        <a:lstStyle/>
        <a:p>
          <a:endParaRPr lang="en-US"/>
        </a:p>
      </dgm:t>
    </dgm:pt>
    <dgm:pt modelId="{586DC468-793B-44D0-9B39-15322CB139D8}" type="sibTrans" cxnId="{095AB32B-7AE7-4BFD-BDEB-99F9E2F0E69B}">
      <dgm:prSet/>
      <dgm:spPr/>
      <dgm:t>
        <a:bodyPr/>
        <a:lstStyle/>
        <a:p>
          <a:endParaRPr lang="en-US"/>
        </a:p>
      </dgm:t>
    </dgm:pt>
    <dgm:pt modelId="{0F6FAB90-A774-4ABC-AD4E-48BC5C249F62}" type="parTrans" cxnId="{095AB32B-7AE7-4BFD-BDEB-99F9E2F0E69B}">
      <dgm:prSet/>
      <dgm:spPr/>
      <dgm:t>
        <a:bodyPr/>
        <a:lstStyle/>
        <a:p>
          <a:endParaRPr lang="en-US"/>
        </a:p>
      </dgm:t>
    </dgm:pt>
    <dgm:pt modelId="{66EF9184-321F-463E-B978-96EE367B8451}" type="sibTrans" cxnId="{5317EDFC-1440-42BA-BD40-3114BF3B4EB7}">
      <dgm:prSet/>
      <dgm:spPr/>
      <dgm:t>
        <a:bodyPr/>
        <a:lstStyle/>
        <a:p>
          <a:endParaRPr lang="en-US"/>
        </a:p>
      </dgm:t>
    </dgm:pt>
    <dgm:pt modelId="{E1534136-FFBC-4188-8306-0FEC00941F00}" type="parTrans" cxnId="{5317EDFC-1440-42BA-BD40-3114BF3B4EB7}">
      <dgm:prSet/>
      <dgm:spPr/>
      <dgm:t>
        <a:bodyPr/>
        <a:lstStyle/>
        <a:p>
          <a:endParaRPr lang="en-US"/>
        </a:p>
      </dgm:t>
    </dgm:pt>
    <dgm:pt modelId="{5B7DF52A-09C6-4637-ABBB-77E37C99AB37}">
      <dgm:prSet phldrT="[Text]"/>
      <dgm:spPr/>
      <dgm:t>
        <a:bodyPr/>
        <a:lstStyle/>
        <a:p>
          <a:r>
            <a:rPr lang="en-US" dirty="0" smtClean="0"/>
            <a:t>Business Analysis Group Manager</a:t>
          </a:r>
          <a:endParaRPr lang="en-US" dirty="0"/>
        </a:p>
      </dgm:t>
    </dgm:pt>
    <dgm:pt modelId="{0722B239-F025-4B9F-ABE2-3EC710D30F30}" type="parTrans" cxnId="{3279A199-9890-4707-8FCD-844EF5723E81}">
      <dgm:prSet/>
      <dgm:spPr/>
      <dgm:t>
        <a:bodyPr/>
        <a:lstStyle/>
        <a:p>
          <a:endParaRPr lang="en-US"/>
        </a:p>
      </dgm:t>
    </dgm:pt>
    <dgm:pt modelId="{A737E1D1-6460-490E-8B61-CC6E1CEF4AD2}" type="sibTrans" cxnId="{3279A199-9890-4707-8FCD-844EF5723E81}">
      <dgm:prSet/>
      <dgm:spPr/>
      <dgm:t>
        <a:bodyPr/>
        <a:lstStyle/>
        <a:p>
          <a:endParaRPr lang="en-US"/>
        </a:p>
      </dgm:t>
    </dgm:pt>
    <dgm:pt modelId="{4C4BCD52-C73B-44DF-B10D-2B19403BBFC0}">
      <dgm:prSet phldrT="[Text]"/>
      <dgm:spPr/>
      <dgm:t>
        <a:bodyPr/>
        <a:lstStyle/>
        <a:p>
          <a:r>
            <a:rPr lang="en-US" dirty="0" smtClean="0"/>
            <a:t>Business Analyst II Manager</a:t>
          </a:r>
          <a:endParaRPr lang="en-US" dirty="0"/>
        </a:p>
      </dgm:t>
    </dgm:pt>
    <dgm:pt modelId="{D9CD3235-F21C-4F49-A166-03CD998392ED}" type="parTrans" cxnId="{EDA7AAE3-FFA0-4B5F-B913-E8F77D91E2D2}">
      <dgm:prSet/>
      <dgm:spPr/>
      <dgm:t>
        <a:bodyPr/>
        <a:lstStyle/>
        <a:p>
          <a:endParaRPr lang="en-US"/>
        </a:p>
      </dgm:t>
    </dgm:pt>
    <dgm:pt modelId="{1BEF23E8-3EAD-4AB2-88EB-EAD7B852A6C3}" type="sibTrans" cxnId="{EDA7AAE3-FFA0-4B5F-B913-E8F77D91E2D2}">
      <dgm:prSet/>
      <dgm:spPr/>
      <dgm:t>
        <a:bodyPr/>
        <a:lstStyle/>
        <a:p>
          <a:endParaRPr lang="en-US"/>
        </a:p>
      </dgm:t>
    </dgm:pt>
    <dgm:pt modelId="{81AACEF9-D81B-4B80-B5D5-F5234EE16950}">
      <dgm:prSet phldrT="[Text]"/>
      <dgm:spPr/>
      <dgm:t>
        <a:bodyPr/>
        <a:lstStyle/>
        <a:p>
          <a:r>
            <a:rPr lang="en-US" dirty="0" smtClean="0"/>
            <a:t>Business Analyst I		</a:t>
          </a:r>
          <a:endParaRPr lang="en-US" dirty="0"/>
        </a:p>
      </dgm:t>
    </dgm:pt>
    <dgm:pt modelId="{C443DB09-8625-4367-9DB1-E90909EFF576}" type="parTrans" cxnId="{60D7DE20-D160-4178-91ED-7A186D2C39D2}">
      <dgm:prSet/>
      <dgm:spPr/>
      <dgm:t>
        <a:bodyPr/>
        <a:lstStyle/>
        <a:p>
          <a:endParaRPr lang="en-US"/>
        </a:p>
      </dgm:t>
    </dgm:pt>
    <dgm:pt modelId="{0827B43C-B2DE-4213-9547-23704E3AE65E}" type="sibTrans" cxnId="{60D7DE20-D160-4178-91ED-7A186D2C39D2}">
      <dgm:prSet/>
      <dgm:spPr/>
      <dgm:t>
        <a:bodyPr/>
        <a:lstStyle/>
        <a:p>
          <a:endParaRPr lang="en-US"/>
        </a:p>
      </dgm:t>
    </dgm:pt>
    <dgm:pt modelId="{97B7F25E-C3FE-4F10-A55C-5EE8AEC57A86}">
      <dgm:prSet phldrT="[Text]"/>
      <dgm:spPr/>
      <dgm:t>
        <a:bodyPr/>
        <a:lstStyle/>
        <a:p>
          <a:r>
            <a:rPr lang="en-US" dirty="0" smtClean="0"/>
            <a:t>Business Analyst I</a:t>
          </a:r>
          <a:endParaRPr lang="en-US" dirty="0"/>
        </a:p>
      </dgm:t>
    </dgm:pt>
    <dgm:pt modelId="{DD58A5E3-FF05-45EA-88D8-B9BEDE23D8AF}" type="parTrans" cxnId="{8B3E6F5E-869D-44D3-900B-818B1F53A9D6}">
      <dgm:prSet/>
      <dgm:spPr/>
      <dgm:t>
        <a:bodyPr/>
        <a:lstStyle/>
        <a:p>
          <a:endParaRPr lang="en-US"/>
        </a:p>
      </dgm:t>
    </dgm:pt>
    <dgm:pt modelId="{3AF698BD-CD7C-41F6-91BA-2613350EFDA2}" type="sibTrans" cxnId="{8B3E6F5E-869D-44D3-900B-818B1F53A9D6}">
      <dgm:prSet/>
      <dgm:spPr/>
      <dgm:t>
        <a:bodyPr/>
        <a:lstStyle/>
        <a:p>
          <a:endParaRPr lang="en-US"/>
        </a:p>
      </dgm:t>
    </dgm:pt>
    <dgm:pt modelId="{3C6D7E97-610C-402A-AE7F-54E040EC754F}">
      <dgm:prSet phldrT="[Text]"/>
      <dgm:spPr/>
      <dgm:t>
        <a:bodyPr/>
        <a:lstStyle/>
        <a:p>
          <a:r>
            <a:rPr lang="en-US" dirty="0" smtClean="0"/>
            <a:t>Business Analyst I</a:t>
          </a:r>
          <a:endParaRPr lang="en-US" dirty="0"/>
        </a:p>
      </dgm:t>
    </dgm:pt>
    <dgm:pt modelId="{4C313186-08E6-4AFB-9590-0BDF374EFB7D}" type="parTrans" cxnId="{43863AA3-7960-4993-AD03-E3259259103A}">
      <dgm:prSet/>
      <dgm:spPr/>
      <dgm:t>
        <a:bodyPr/>
        <a:lstStyle/>
        <a:p>
          <a:endParaRPr lang="en-US"/>
        </a:p>
      </dgm:t>
    </dgm:pt>
    <dgm:pt modelId="{121295CE-0CFE-470B-BD7D-05E77EA7FFA7}" type="sibTrans" cxnId="{43863AA3-7960-4993-AD03-E3259259103A}">
      <dgm:prSet/>
      <dgm:spPr/>
      <dgm:t>
        <a:bodyPr/>
        <a:lstStyle/>
        <a:p>
          <a:endParaRPr lang="en-US"/>
        </a:p>
      </dgm:t>
    </dgm:pt>
    <dgm:pt modelId="{818C9C4F-F796-4C10-A31E-E70FD98F1B8B}">
      <dgm:prSet phldrT="[Text]"/>
      <dgm:spPr/>
      <dgm:t>
        <a:bodyPr/>
        <a:lstStyle/>
        <a:p>
          <a:r>
            <a:rPr lang="en-US" dirty="0" smtClean="0"/>
            <a:t>Business Analyst I</a:t>
          </a:r>
          <a:endParaRPr lang="en-US" dirty="0"/>
        </a:p>
      </dgm:t>
    </dgm:pt>
    <dgm:pt modelId="{A57ED3A1-47BF-4520-BB70-EA210C471490}" type="parTrans" cxnId="{40D4B896-9FA5-4CB2-BEE4-F36A13D16DF4}">
      <dgm:prSet/>
      <dgm:spPr/>
      <dgm:t>
        <a:bodyPr/>
        <a:lstStyle/>
        <a:p>
          <a:endParaRPr lang="en-US"/>
        </a:p>
      </dgm:t>
    </dgm:pt>
    <dgm:pt modelId="{3AC77A12-127D-4093-9F0B-450C88014736}" type="sibTrans" cxnId="{40D4B896-9FA5-4CB2-BEE4-F36A13D16DF4}">
      <dgm:prSet/>
      <dgm:spPr/>
      <dgm:t>
        <a:bodyPr/>
        <a:lstStyle/>
        <a:p>
          <a:endParaRPr lang="en-US"/>
        </a:p>
      </dgm:t>
    </dgm:pt>
    <dgm:pt modelId="{529DBF63-E065-4910-A7A6-C8202E29E3EC}">
      <dgm:prSet phldrT="[Text]"/>
      <dgm:spPr/>
      <dgm:t>
        <a:bodyPr/>
        <a:lstStyle/>
        <a:p>
          <a:r>
            <a:rPr lang="en-US" dirty="0" smtClean="0"/>
            <a:t>Business Analyst I</a:t>
          </a:r>
          <a:endParaRPr lang="en-US" dirty="0"/>
        </a:p>
      </dgm:t>
    </dgm:pt>
    <dgm:pt modelId="{B382B48A-9118-4A4B-913D-B1BB8B4A1A1D}" type="parTrans" cxnId="{CDE96CC7-B8C0-4EB4-8DFC-747103168C6C}">
      <dgm:prSet/>
      <dgm:spPr/>
      <dgm:t>
        <a:bodyPr/>
        <a:lstStyle/>
        <a:p>
          <a:endParaRPr lang="en-US"/>
        </a:p>
      </dgm:t>
    </dgm:pt>
    <dgm:pt modelId="{03EB51CF-86CF-4F56-AE9F-1C1001C882A1}" type="sibTrans" cxnId="{CDE96CC7-B8C0-4EB4-8DFC-747103168C6C}">
      <dgm:prSet/>
      <dgm:spPr/>
      <dgm:t>
        <a:bodyPr/>
        <a:lstStyle/>
        <a:p>
          <a:endParaRPr lang="en-US"/>
        </a:p>
      </dgm:t>
    </dgm:pt>
    <dgm:pt modelId="{779FA10E-850C-4FA6-8DAE-A4FEC9C31B21}" type="pres">
      <dgm:prSet presAssocID="{FB72F23D-AC18-4B5E-B7C9-27E3F32BF8B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366197-7AF0-474C-934C-B0F8455D8461}" type="pres">
      <dgm:prSet presAssocID="{46DF43C4-E1E0-474E-B053-666837E018D6}" presName="root1" presStyleCnt="0"/>
      <dgm:spPr/>
    </dgm:pt>
    <dgm:pt modelId="{DF790BA3-85DF-4401-8E0D-7D0F665C9DEA}" type="pres">
      <dgm:prSet presAssocID="{46DF43C4-E1E0-474E-B053-666837E018D6}" presName="LevelOneTextNode" presStyleLbl="node0" presStyleIdx="0" presStyleCnt="1" custScaleX="80213" custScaleY="1013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A57957-E3ED-4297-BDF0-390AB50C3EFA}" type="pres">
      <dgm:prSet presAssocID="{46DF43C4-E1E0-474E-B053-666837E018D6}" presName="level2hierChild" presStyleCnt="0"/>
      <dgm:spPr/>
    </dgm:pt>
    <dgm:pt modelId="{58C88E2B-39FC-476B-9B32-FF720ECD01D0}" type="pres">
      <dgm:prSet presAssocID="{E1534136-FFBC-4188-8306-0FEC00941F0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A633777F-ACD7-41BB-8F2F-74158F837E36}" type="pres">
      <dgm:prSet presAssocID="{E1534136-FFBC-4188-8306-0FEC00941F0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942F09E5-CB5E-4751-AE52-3EBDFC742C24}" type="pres">
      <dgm:prSet presAssocID="{30119DD6-4A00-4A10-B7B4-55F0ED8C9470}" presName="root2" presStyleCnt="0"/>
      <dgm:spPr/>
    </dgm:pt>
    <dgm:pt modelId="{5FF1EDD1-0D88-47B2-8BE8-064CD9D5A586}" type="pres">
      <dgm:prSet presAssocID="{30119DD6-4A00-4A10-B7B4-55F0ED8C9470}" presName="LevelTwoTextNode" presStyleLbl="node2" presStyleIdx="0" presStyleCnt="2" custScaleX="81482" custScaleY="1020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C1909D-641D-4445-BCDD-872709CB9C76}" type="pres">
      <dgm:prSet presAssocID="{30119DD6-4A00-4A10-B7B4-55F0ED8C9470}" presName="level3hierChild" presStyleCnt="0"/>
      <dgm:spPr/>
    </dgm:pt>
    <dgm:pt modelId="{9EBC0C62-0D52-4758-943D-69868DB150A5}" type="pres">
      <dgm:prSet presAssocID="{6F8CB09A-5B97-4489-B234-3CFC59C6C431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87FB7EBC-5189-437D-9850-849C3FB2B375}" type="pres">
      <dgm:prSet presAssocID="{6F8CB09A-5B97-4489-B234-3CFC59C6C431}" presName="connTx" presStyleLbl="parChTrans1D3" presStyleIdx="0" presStyleCnt="3"/>
      <dgm:spPr/>
      <dgm:t>
        <a:bodyPr/>
        <a:lstStyle/>
        <a:p>
          <a:endParaRPr lang="en-US"/>
        </a:p>
      </dgm:t>
    </dgm:pt>
    <dgm:pt modelId="{C110F014-ECCE-423F-9434-664A6AC85303}" type="pres">
      <dgm:prSet presAssocID="{7195DDB3-2636-4924-A1FA-93D84BF161ED}" presName="root2" presStyleCnt="0"/>
      <dgm:spPr/>
    </dgm:pt>
    <dgm:pt modelId="{BB718F24-9D8D-46DD-BCCB-DF6B2EAE7D03}" type="pres">
      <dgm:prSet presAssocID="{7195DDB3-2636-4924-A1FA-93D84BF161ED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3BC775-52FD-44FE-9F79-B32902E4A472}" type="pres">
      <dgm:prSet presAssocID="{7195DDB3-2636-4924-A1FA-93D84BF161ED}" presName="level3hierChild" presStyleCnt="0"/>
      <dgm:spPr/>
    </dgm:pt>
    <dgm:pt modelId="{70EB5CEF-2DEF-4D3B-98D2-E02128B527BA}" type="pres">
      <dgm:prSet presAssocID="{0FD0EE64-5EB9-44F7-90A8-4E6D41C91FEE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787E9F15-4952-481D-A9AA-9C9932FA1375}" type="pres">
      <dgm:prSet presAssocID="{0FD0EE64-5EB9-44F7-90A8-4E6D41C91FEE}" presName="connTx" presStyleLbl="parChTrans1D3" presStyleIdx="1" presStyleCnt="3"/>
      <dgm:spPr/>
      <dgm:t>
        <a:bodyPr/>
        <a:lstStyle/>
        <a:p>
          <a:endParaRPr lang="en-US"/>
        </a:p>
      </dgm:t>
    </dgm:pt>
    <dgm:pt modelId="{42B90ACD-E901-485A-A420-CB30C3D0F883}" type="pres">
      <dgm:prSet presAssocID="{6AFFCC44-A296-4BCF-8268-9BE428923E4E}" presName="root2" presStyleCnt="0"/>
      <dgm:spPr/>
    </dgm:pt>
    <dgm:pt modelId="{B60FEB07-DD36-4199-92E9-771CEA0CF812}" type="pres">
      <dgm:prSet presAssocID="{6AFFCC44-A296-4BCF-8268-9BE428923E4E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D0AFD-4236-4109-8B2A-E30EEBEFC77B}" type="pres">
      <dgm:prSet presAssocID="{6AFFCC44-A296-4BCF-8268-9BE428923E4E}" presName="level3hierChild" presStyleCnt="0"/>
      <dgm:spPr/>
    </dgm:pt>
    <dgm:pt modelId="{729CD43B-A0CC-4064-B881-F85CD95147F4}" type="pres">
      <dgm:prSet presAssocID="{0722B239-F025-4B9F-ABE2-3EC710D30F30}" presName="conn2-1" presStyleLbl="parChTrans1D4" presStyleIdx="0" presStyleCnt="7"/>
      <dgm:spPr/>
      <dgm:t>
        <a:bodyPr/>
        <a:lstStyle/>
        <a:p>
          <a:endParaRPr lang="en-US"/>
        </a:p>
      </dgm:t>
    </dgm:pt>
    <dgm:pt modelId="{03477427-0084-48BF-95AE-E3A61AE62E09}" type="pres">
      <dgm:prSet presAssocID="{0722B239-F025-4B9F-ABE2-3EC710D30F30}" presName="connTx" presStyleLbl="parChTrans1D4" presStyleIdx="0" presStyleCnt="7"/>
      <dgm:spPr/>
      <dgm:t>
        <a:bodyPr/>
        <a:lstStyle/>
        <a:p>
          <a:endParaRPr lang="en-US"/>
        </a:p>
      </dgm:t>
    </dgm:pt>
    <dgm:pt modelId="{DE9440B3-A5B4-4C87-810E-6FF5C7CF41AF}" type="pres">
      <dgm:prSet presAssocID="{5B7DF52A-09C6-4637-ABBB-77E37C99AB37}" presName="root2" presStyleCnt="0"/>
      <dgm:spPr/>
    </dgm:pt>
    <dgm:pt modelId="{08CF8CFE-6F39-40A6-95FE-063A4D2E2F37}" type="pres">
      <dgm:prSet presAssocID="{5B7DF52A-09C6-4637-ABBB-77E37C99AB37}" presName="LevelTwoTextNode" presStyleLbl="node4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0802FE-2341-4627-AFF3-C42F74130877}" type="pres">
      <dgm:prSet presAssocID="{5B7DF52A-09C6-4637-ABBB-77E37C99AB37}" presName="level3hierChild" presStyleCnt="0"/>
      <dgm:spPr/>
    </dgm:pt>
    <dgm:pt modelId="{B5DBA025-2B49-4E2C-9434-CE79BE6F0B34}" type="pres">
      <dgm:prSet presAssocID="{D9CD3235-F21C-4F49-A166-03CD998392ED}" presName="conn2-1" presStyleLbl="parChTrans1D4" presStyleIdx="1" presStyleCnt="7"/>
      <dgm:spPr/>
      <dgm:t>
        <a:bodyPr/>
        <a:lstStyle/>
        <a:p>
          <a:endParaRPr lang="en-US"/>
        </a:p>
      </dgm:t>
    </dgm:pt>
    <dgm:pt modelId="{26D9A18B-9983-4972-9565-F2751BB7D5DC}" type="pres">
      <dgm:prSet presAssocID="{D9CD3235-F21C-4F49-A166-03CD998392ED}" presName="connTx" presStyleLbl="parChTrans1D4" presStyleIdx="1" presStyleCnt="7"/>
      <dgm:spPr/>
      <dgm:t>
        <a:bodyPr/>
        <a:lstStyle/>
        <a:p>
          <a:endParaRPr lang="en-US"/>
        </a:p>
      </dgm:t>
    </dgm:pt>
    <dgm:pt modelId="{F8ACB574-142E-488D-ABFD-B5DD417A4D4C}" type="pres">
      <dgm:prSet presAssocID="{4C4BCD52-C73B-44DF-B10D-2B19403BBFC0}" presName="root2" presStyleCnt="0"/>
      <dgm:spPr/>
    </dgm:pt>
    <dgm:pt modelId="{1ED5C7D9-B908-4812-8A69-CDB974E9FA0D}" type="pres">
      <dgm:prSet presAssocID="{4C4BCD52-C73B-44DF-B10D-2B19403BBFC0}" presName="LevelTwoTextNode" presStyleLbl="node4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1A2DC4-CDBD-4632-8E90-1C44FA9E5714}" type="pres">
      <dgm:prSet presAssocID="{4C4BCD52-C73B-44DF-B10D-2B19403BBFC0}" presName="level3hierChild" presStyleCnt="0"/>
      <dgm:spPr/>
    </dgm:pt>
    <dgm:pt modelId="{D776C9DC-844C-4D9D-AC79-A488285B1DF1}" type="pres">
      <dgm:prSet presAssocID="{C443DB09-8625-4367-9DB1-E90909EFF576}" presName="conn2-1" presStyleLbl="parChTrans1D4" presStyleIdx="2" presStyleCnt="7"/>
      <dgm:spPr/>
      <dgm:t>
        <a:bodyPr/>
        <a:lstStyle/>
        <a:p>
          <a:endParaRPr lang="en-US"/>
        </a:p>
      </dgm:t>
    </dgm:pt>
    <dgm:pt modelId="{924E3A6F-9347-415D-9912-75818F2223D5}" type="pres">
      <dgm:prSet presAssocID="{C443DB09-8625-4367-9DB1-E90909EFF576}" presName="connTx" presStyleLbl="parChTrans1D4" presStyleIdx="2" presStyleCnt="7"/>
      <dgm:spPr/>
      <dgm:t>
        <a:bodyPr/>
        <a:lstStyle/>
        <a:p>
          <a:endParaRPr lang="en-US"/>
        </a:p>
      </dgm:t>
    </dgm:pt>
    <dgm:pt modelId="{1A9AA2C5-9EB2-498C-B807-7D30FCBE7F70}" type="pres">
      <dgm:prSet presAssocID="{81AACEF9-D81B-4B80-B5D5-F5234EE16950}" presName="root2" presStyleCnt="0"/>
      <dgm:spPr/>
    </dgm:pt>
    <dgm:pt modelId="{AEBA3867-3A4A-435B-B5F1-47C6817F743A}" type="pres">
      <dgm:prSet presAssocID="{81AACEF9-D81B-4B80-B5D5-F5234EE16950}" presName="LevelTwoTextNode" presStyleLbl="node4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738A12-C3CD-4B88-9C4B-E890BA56AC54}" type="pres">
      <dgm:prSet presAssocID="{81AACEF9-D81B-4B80-B5D5-F5234EE16950}" presName="level3hierChild" presStyleCnt="0"/>
      <dgm:spPr/>
    </dgm:pt>
    <dgm:pt modelId="{D70895AB-B760-4E64-B991-B015072BC732}" type="pres">
      <dgm:prSet presAssocID="{DD58A5E3-FF05-45EA-88D8-B9BEDE23D8AF}" presName="conn2-1" presStyleLbl="parChTrans1D4" presStyleIdx="3" presStyleCnt="7"/>
      <dgm:spPr/>
      <dgm:t>
        <a:bodyPr/>
        <a:lstStyle/>
        <a:p>
          <a:endParaRPr lang="en-US"/>
        </a:p>
      </dgm:t>
    </dgm:pt>
    <dgm:pt modelId="{4F8477E0-6520-429B-BC12-17401D1E6505}" type="pres">
      <dgm:prSet presAssocID="{DD58A5E3-FF05-45EA-88D8-B9BEDE23D8AF}" presName="connTx" presStyleLbl="parChTrans1D4" presStyleIdx="3" presStyleCnt="7"/>
      <dgm:spPr/>
      <dgm:t>
        <a:bodyPr/>
        <a:lstStyle/>
        <a:p>
          <a:endParaRPr lang="en-US"/>
        </a:p>
      </dgm:t>
    </dgm:pt>
    <dgm:pt modelId="{60F58DA5-5342-49A2-9FD4-A9CB8673A289}" type="pres">
      <dgm:prSet presAssocID="{97B7F25E-C3FE-4F10-A55C-5EE8AEC57A86}" presName="root2" presStyleCnt="0"/>
      <dgm:spPr/>
    </dgm:pt>
    <dgm:pt modelId="{3D66F479-DBDB-463A-AE3E-A7934953E13F}" type="pres">
      <dgm:prSet presAssocID="{97B7F25E-C3FE-4F10-A55C-5EE8AEC57A86}" presName="LevelTwoTextNode" presStyleLbl="node4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A0A038-7F6E-4658-BB2E-B0F5A5ABBAF1}" type="pres">
      <dgm:prSet presAssocID="{97B7F25E-C3FE-4F10-A55C-5EE8AEC57A86}" presName="level3hierChild" presStyleCnt="0"/>
      <dgm:spPr/>
    </dgm:pt>
    <dgm:pt modelId="{E54A43AF-2AEB-468A-B9E1-10546CC6475E}" type="pres">
      <dgm:prSet presAssocID="{4C313186-08E6-4AFB-9590-0BDF374EFB7D}" presName="conn2-1" presStyleLbl="parChTrans1D4" presStyleIdx="4" presStyleCnt="7"/>
      <dgm:spPr/>
      <dgm:t>
        <a:bodyPr/>
        <a:lstStyle/>
        <a:p>
          <a:endParaRPr lang="en-US"/>
        </a:p>
      </dgm:t>
    </dgm:pt>
    <dgm:pt modelId="{9F80FA54-C89C-4EC8-A4B4-A3511F32F1CD}" type="pres">
      <dgm:prSet presAssocID="{4C313186-08E6-4AFB-9590-0BDF374EFB7D}" presName="connTx" presStyleLbl="parChTrans1D4" presStyleIdx="4" presStyleCnt="7"/>
      <dgm:spPr/>
      <dgm:t>
        <a:bodyPr/>
        <a:lstStyle/>
        <a:p>
          <a:endParaRPr lang="en-US"/>
        </a:p>
      </dgm:t>
    </dgm:pt>
    <dgm:pt modelId="{73757C16-0F1B-47B1-B4EF-1A6F06BDBC1F}" type="pres">
      <dgm:prSet presAssocID="{3C6D7E97-610C-402A-AE7F-54E040EC754F}" presName="root2" presStyleCnt="0"/>
      <dgm:spPr/>
    </dgm:pt>
    <dgm:pt modelId="{F5C515DE-40C6-4F5E-8A79-FD137E11851B}" type="pres">
      <dgm:prSet presAssocID="{3C6D7E97-610C-402A-AE7F-54E040EC754F}" presName="LevelTwoTextNode" presStyleLbl="node4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437189-8F89-4896-9769-3B4D9BD4CFF3}" type="pres">
      <dgm:prSet presAssocID="{3C6D7E97-610C-402A-AE7F-54E040EC754F}" presName="level3hierChild" presStyleCnt="0"/>
      <dgm:spPr/>
    </dgm:pt>
    <dgm:pt modelId="{00D85491-A611-4BBE-9D99-63762CA91DB5}" type="pres">
      <dgm:prSet presAssocID="{A57ED3A1-47BF-4520-BB70-EA210C471490}" presName="conn2-1" presStyleLbl="parChTrans1D4" presStyleIdx="5" presStyleCnt="7"/>
      <dgm:spPr/>
      <dgm:t>
        <a:bodyPr/>
        <a:lstStyle/>
        <a:p>
          <a:endParaRPr lang="en-US"/>
        </a:p>
      </dgm:t>
    </dgm:pt>
    <dgm:pt modelId="{9A271C8F-D127-4BA6-BDD4-72FB34C76DD6}" type="pres">
      <dgm:prSet presAssocID="{A57ED3A1-47BF-4520-BB70-EA210C471490}" presName="connTx" presStyleLbl="parChTrans1D4" presStyleIdx="5" presStyleCnt="7"/>
      <dgm:spPr/>
      <dgm:t>
        <a:bodyPr/>
        <a:lstStyle/>
        <a:p>
          <a:endParaRPr lang="en-US"/>
        </a:p>
      </dgm:t>
    </dgm:pt>
    <dgm:pt modelId="{E5A3C38E-BD0C-4CBA-833D-FFB2FBA78562}" type="pres">
      <dgm:prSet presAssocID="{818C9C4F-F796-4C10-A31E-E70FD98F1B8B}" presName="root2" presStyleCnt="0"/>
      <dgm:spPr/>
    </dgm:pt>
    <dgm:pt modelId="{9518D3CA-ED86-4B3C-9CAE-E890A67F38FD}" type="pres">
      <dgm:prSet presAssocID="{818C9C4F-F796-4C10-A31E-E70FD98F1B8B}" presName="LevelTwoTextNode" presStyleLbl="node4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312A75-7450-4FEE-A313-9001F1B6C08E}" type="pres">
      <dgm:prSet presAssocID="{818C9C4F-F796-4C10-A31E-E70FD98F1B8B}" presName="level3hierChild" presStyleCnt="0"/>
      <dgm:spPr/>
    </dgm:pt>
    <dgm:pt modelId="{484F46E4-FDD8-462B-8C0C-BB66C524E9AE}" type="pres">
      <dgm:prSet presAssocID="{B382B48A-9118-4A4B-913D-B1BB8B4A1A1D}" presName="conn2-1" presStyleLbl="parChTrans1D4" presStyleIdx="6" presStyleCnt="7"/>
      <dgm:spPr/>
      <dgm:t>
        <a:bodyPr/>
        <a:lstStyle/>
        <a:p>
          <a:endParaRPr lang="en-US"/>
        </a:p>
      </dgm:t>
    </dgm:pt>
    <dgm:pt modelId="{E177AFAE-B58F-4D45-A0E1-3D380FBE40C7}" type="pres">
      <dgm:prSet presAssocID="{B382B48A-9118-4A4B-913D-B1BB8B4A1A1D}" presName="connTx" presStyleLbl="parChTrans1D4" presStyleIdx="6" presStyleCnt="7"/>
      <dgm:spPr/>
      <dgm:t>
        <a:bodyPr/>
        <a:lstStyle/>
        <a:p>
          <a:endParaRPr lang="en-US"/>
        </a:p>
      </dgm:t>
    </dgm:pt>
    <dgm:pt modelId="{65E3C2C5-B03A-4777-AC72-F5D1FB356048}" type="pres">
      <dgm:prSet presAssocID="{529DBF63-E065-4910-A7A6-C8202E29E3EC}" presName="root2" presStyleCnt="0"/>
      <dgm:spPr/>
    </dgm:pt>
    <dgm:pt modelId="{76EC764C-550D-4ED9-AE11-0D59B1C82155}" type="pres">
      <dgm:prSet presAssocID="{529DBF63-E065-4910-A7A6-C8202E29E3EC}" presName="LevelTwoTextNode" presStyleLbl="node4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D09D22-DA75-4D9B-8C04-FE424BAEDB32}" type="pres">
      <dgm:prSet presAssocID="{529DBF63-E065-4910-A7A6-C8202E29E3EC}" presName="level3hierChild" presStyleCnt="0"/>
      <dgm:spPr/>
    </dgm:pt>
    <dgm:pt modelId="{A5897843-5688-478E-8A45-F359E7B89AFF}" type="pres">
      <dgm:prSet presAssocID="{0F6FAB90-A774-4ABC-AD4E-48BC5C249F62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7168EDB-51E6-4D21-A0CE-93F51450DEF0}" type="pres">
      <dgm:prSet presAssocID="{0F6FAB90-A774-4ABC-AD4E-48BC5C249F62}" presName="connTx" presStyleLbl="parChTrans1D2" presStyleIdx="1" presStyleCnt="2"/>
      <dgm:spPr/>
      <dgm:t>
        <a:bodyPr/>
        <a:lstStyle/>
        <a:p>
          <a:endParaRPr lang="en-US"/>
        </a:p>
      </dgm:t>
    </dgm:pt>
    <dgm:pt modelId="{244C095F-52FA-4EEB-AE98-1C9354A31818}" type="pres">
      <dgm:prSet presAssocID="{5060C29D-3191-45B5-8F00-AD669BF23BDB}" presName="root2" presStyleCnt="0"/>
      <dgm:spPr/>
    </dgm:pt>
    <dgm:pt modelId="{769F7012-ED04-4981-9AC5-3F79E6C57B36}" type="pres">
      <dgm:prSet presAssocID="{5060C29D-3191-45B5-8F00-AD669BF23BDB}" presName="LevelTwoTextNode" presStyleLbl="node2" presStyleIdx="1" presStyleCnt="2" custScaleX="82869" custScaleY="897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9CE718-D01B-4AA9-B563-C0FCE1F235E7}" type="pres">
      <dgm:prSet presAssocID="{5060C29D-3191-45B5-8F00-AD669BF23BDB}" presName="level3hierChild" presStyleCnt="0"/>
      <dgm:spPr/>
    </dgm:pt>
    <dgm:pt modelId="{50D7078D-D699-4158-8942-FE24B118F497}" type="pres">
      <dgm:prSet presAssocID="{00840D37-0CC8-48F5-AEE0-2E96C60B8637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75B1A09A-A650-460B-87CF-0059E45A6E96}" type="pres">
      <dgm:prSet presAssocID="{00840D37-0CC8-48F5-AEE0-2E96C60B8637}" presName="connTx" presStyleLbl="parChTrans1D3" presStyleIdx="2" presStyleCnt="3"/>
      <dgm:spPr/>
      <dgm:t>
        <a:bodyPr/>
        <a:lstStyle/>
        <a:p>
          <a:endParaRPr lang="en-US"/>
        </a:p>
      </dgm:t>
    </dgm:pt>
    <dgm:pt modelId="{477BFECE-B5A3-4BCE-B3E2-36AAA44EA588}" type="pres">
      <dgm:prSet presAssocID="{5804E01C-6E8C-4BFC-84B8-2F2B158F0F33}" presName="root2" presStyleCnt="0"/>
      <dgm:spPr/>
    </dgm:pt>
    <dgm:pt modelId="{ECC0565D-666A-4D12-9EE8-FFB5EC2B7995}" type="pres">
      <dgm:prSet presAssocID="{5804E01C-6E8C-4BFC-84B8-2F2B158F0F33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6BBBF3-03E6-46CB-8C94-EE1DEF6580DA}" type="pres">
      <dgm:prSet presAssocID="{5804E01C-6E8C-4BFC-84B8-2F2B158F0F33}" presName="level3hierChild" presStyleCnt="0"/>
      <dgm:spPr/>
    </dgm:pt>
  </dgm:ptLst>
  <dgm:cxnLst>
    <dgm:cxn modelId="{81E5BF57-ECCA-4912-BB4E-8C9468B188ED}" type="presOf" srcId="{5060C29D-3191-45B5-8F00-AD669BF23BDB}" destId="{769F7012-ED04-4981-9AC5-3F79E6C57B36}" srcOrd="0" destOrd="0" presId="urn:microsoft.com/office/officeart/2005/8/layout/hierarchy2"/>
    <dgm:cxn modelId="{DC49A91C-CCDF-4CCC-A137-6F05F2088618}" type="presOf" srcId="{00840D37-0CC8-48F5-AEE0-2E96C60B8637}" destId="{75B1A09A-A650-460B-87CF-0059E45A6E96}" srcOrd="1" destOrd="0" presId="urn:microsoft.com/office/officeart/2005/8/layout/hierarchy2"/>
    <dgm:cxn modelId="{D4D75AC5-9A7F-4D27-814A-4AC8A030991B}" type="presOf" srcId="{3C6D7E97-610C-402A-AE7F-54E040EC754F}" destId="{F5C515DE-40C6-4F5E-8A79-FD137E11851B}" srcOrd="0" destOrd="0" presId="urn:microsoft.com/office/officeart/2005/8/layout/hierarchy2"/>
    <dgm:cxn modelId="{57F3C96E-8EF2-4254-A742-47F1E5393C8B}" type="presOf" srcId="{81AACEF9-D81B-4B80-B5D5-F5234EE16950}" destId="{AEBA3867-3A4A-435B-B5F1-47C6817F743A}" srcOrd="0" destOrd="0" presId="urn:microsoft.com/office/officeart/2005/8/layout/hierarchy2"/>
    <dgm:cxn modelId="{CC57BF4C-D616-4B30-B52E-D84A91A20772}" type="presOf" srcId="{529DBF63-E065-4910-A7A6-C8202E29E3EC}" destId="{76EC764C-550D-4ED9-AE11-0D59B1C82155}" srcOrd="0" destOrd="0" presId="urn:microsoft.com/office/officeart/2005/8/layout/hierarchy2"/>
    <dgm:cxn modelId="{8B3E6F5E-869D-44D3-900B-818B1F53A9D6}" srcId="{4C4BCD52-C73B-44DF-B10D-2B19403BBFC0}" destId="{97B7F25E-C3FE-4F10-A55C-5EE8AEC57A86}" srcOrd="1" destOrd="0" parTransId="{DD58A5E3-FF05-45EA-88D8-B9BEDE23D8AF}" sibTransId="{3AF698BD-CD7C-41F6-91BA-2613350EFDA2}"/>
    <dgm:cxn modelId="{FB6EFE78-6461-4425-86D1-00E05F2C4EE2}" type="presOf" srcId="{7195DDB3-2636-4924-A1FA-93D84BF161ED}" destId="{BB718F24-9D8D-46DD-BCCB-DF6B2EAE7D03}" srcOrd="0" destOrd="0" presId="urn:microsoft.com/office/officeart/2005/8/layout/hierarchy2"/>
    <dgm:cxn modelId="{6C15FB6C-D446-4EB1-A4D4-09B3EC9DFB77}" type="presOf" srcId="{D9CD3235-F21C-4F49-A166-03CD998392ED}" destId="{26D9A18B-9983-4972-9565-F2751BB7D5DC}" srcOrd="1" destOrd="0" presId="urn:microsoft.com/office/officeart/2005/8/layout/hierarchy2"/>
    <dgm:cxn modelId="{BC324ECF-45B8-4E9B-BE63-2F2AFBC5672B}" type="presOf" srcId="{0F6FAB90-A774-4ABC-AD4E-48BC5C249F62}" destId="{F7168EDB-51E6-4D21-A0CE-93F51450DEF0}" srcOrd="1" destOrd="0" presId="urn:microsoft.com/office/officeart/2005/8/layout/hierarchy2"/>
    <dgm:cxn modelId="{90B7B550-B16E-4670-86F4-E52864C9579B}" type="presOf" srcId="{0FD0EE64-5EB9-44F7-90A8-4E6D41C91FEE}" destId="{787E9F15-4952-481D-A9AA-9C9932FA1375}" srcOrd="1" destOrd="0" presId="urn:microsoft.com/office/officeart/2005/8/layout/hierarchy2"/>
    <dgm:cxn modelId="{7254998A-C1ED-4522-9A8E-413DAE7E1712}" type="presOf" srcId="{C443DB09-8625-4367-9DB1-E90909EFF576}" destId="{D776C9DC-844C-4D9D-AC79-A488285B1DF1}" srcOrd="0" destOrd="0" presId="urn:microsoft.com/office/officeart/2005/8/layout/hierarchy2"/>
    <dgm:cxn modelId="{9D2EA7AD-87A1-4A33-9B34-6BB8D1D54ECB}" type="presOf" srcId="{4C313186-08E6-4AFB-9590-0BDF374EFB7D}" destId="{9F80FA54-C89C-4EC8-A4B4-A3511F32F1CD}" srcOrd="1" destOrd="0" presId="urn:microsoft.com/office/officeart/2005/8/layout/hierarchy2"/>
    <dgm:cxn modelId="{7D26DE62-F051-40FC-8D44-B43B29ED84CF}" type="presOf" srcId="{46DF43C4-E1E0-474E-B053-666837E018D6}" destId="{DF790BA3-85DF-4401-8E0D-7D0F665C9DEA}" srcOrd="0" destOrd="0" presId="urn:microsoft.com/office/officeart/2005/8/layout/hierarchy2"/>
    <dgm:cxn modelId="{E5AA7957-27F5-4086-A64D-F0AC0B1AE674}" type="presOf" srcId="{4C4BCD52-C73B-44DF-B10D-2B19403BBFC0}" destId="{1ED5C7D9-B908-4812-8A69-CDB974E9FA0D}" srcOrd="0" destOrd="0" presId="urn:microsoft.com/office/officeart/2005/8/layout/hierarchy2"/>
    <dgm:cxn modelId="{CE8C24B5-8E4B-412A-9126-129A9E7C18A3}" type="presOf" srcId="{0F6FAB90-A774-4ABC-AD4E-48BC5C249F62}" destId="{A5897843-5688-478E-8A45-F359E7B89AFF}" srcOrd="0" destOrd="0" presId="urn:microsoft.com/office/officeart/2005/8/layout/hierarchy2"/>
    <dgm:cxn modelId="{D4EE345E-D783-4E49-A0F5-F097ECD9389A}" type="presOf" srcId="{D9CD3235-F21C-4F49-A166-03CD998392ED}" destId="{B5DBA025-2B49-4E2C-9434-CE79BE6F0B34}" srcOrd="0" destOrd="0" presId="urn:microsoft.com/office/officeart/2005/8/layout/hierarchy2"/>
    <dgm:cxn modelId="{45FCECB4-BBB9-4645-BA2C-61B3321BDD26}" type="presOf" srcId="{B382B48A-9118-4A4B-913D-B1BB8B4A1A1D}" destId="{E177AFAE-B58F-4D45-A0E1-3D380FBE40C7}" srcOrd="1" destOrd="0" presId="urn:microsoft.com/office/officeart/2005/8/layout/hierarchy2"/>
    <dgm:cxn modelId="{7974B923-DACE-40C6-8CA5-56E33345E5E2}" type="presOf" srcId="{B382B48A-9118-4A4B-913D-B1BB8B4A1A1D}" destId="{484F46E4-FDD8-462B-8C0C-BB66C524E9AE}" srcOrd="0" destOrd="0" presId="urn:microsoft.com/office/officeart/2005/8/layout/hierarchy2"/>
    <dgm:cxn modelId="{21AAFB0B-F847-4D9C-90BD-E1D8331CC490}" type="presOf" srcId="{5804E01C-6E8C-4BFC-84B8-2F2B158F0F33}" destId="{ECC0565D-666A-4D12-9EE8-FFB5EC2B7995}" srcOrd="0" destOrd="0" presId="urn:microsoft.com/office/officeart/2005/8/layout/hierarchy2"/>
    <dgm:cxn modelId="{B0C3CA09-1198-4209-B74B-25457C3DF56A}" type="presOf" srcId="{C443DB09-8625-4367-9DB1-E90909EFF576}" destId="{924E3A6F-9347-415D-9912-75818F2223D5}" srcOrd="1" destOrd="0" presId="urn:microsoft.com/office/officeart/2005/8/layout/hierarchy2"/>
    <dgm:cxn modelId="{2388682D-9646-47AC-8798-CB9270718DC8}" type="presOf" srcId="{E1534136-FFBC-4188-8306-0FEC00941F00}" destId="{A633777F-ACD7-41BB-8F2F-74158F837E36}" srcOrd="1" destOrd="0" presId="urn:microsoft.com/office/officeart/2005/8/layout/hierarchy2"/>
    <dgm:cxn modelId="{B92A72DB-A221-4561-98D0-E497E1398948}" srcId="{FB72F23D-AC18-4B5E-B7C9-27E3F32BF8B6}" destId="{46DF43C4-E1E0-474E-B053-666837E018D6}" srcOrd="0" destOrd="0" parTransId="{0B3B071D-6445-42B4-9A51-87509D145B5A}" sibTransId="{2E9ABD9F-DA7A-4F05-BF80-E0657612D6EC}"/>
    <dgm:cxn modelId="{1568AB9C-8FD7-48C7-99D5-1501A4CEC346}" type="presOf" srcId="{6AFFCC44-A296-4BCF-8268-9BE428923E4E}" destId="{B60FEB07-DD36-4199-92E9-771CEA0CF812}" srcOrd="0" destOrd="0" presId="urn:microsoft.com/office/officeart/2005/8/layout/hierarchy2"/>
    <dgm:cxn modelId="{CDE96CC7-B8C0-4EB4-8DFC-747103168C6C}" srcId="{4C4BCD52-C73B-44DF-B10D-2B19403BBFC0}" destId="{529DBF63-E065-4910-A7A6-C8202E29E3EC}" srcOrd="4" destOrd="0" parTransId="{B382B48A-9118-4A4B-913D-B1BB8B4A1A1D}" sibTransId="{03EB51CF-86CF-4F56-AE9F-1C1001C882A1}"/>
    <dgm:cxn modelId="{095AB32B-7AE7-4BFD-BDEB-99F9E2F0E69B}" srcId="{46DF43C4-E1E0-474E-B053-666837E018D6}" destId="{5060C29D-3191-45B5-8F00-AD669BF23BDB}" srcOrd="1" destOrd="0" parTransId="{0F6FAB90-A774-4ABC-AD4E-48BC5C249F62}" sibTransId="{586DC468-793B-44D0-9B39-15322CB139D8}"/>
    <dgm:cxn modelId="{60D7DE20-D160-4178-91ED-7A186D2C39D2}" srcId="{4C4BCD52-C73B-44DF-B10D-2B19403BBFC0}" destId="{81AACEF9-D81B-4B80-B5D5-F5234EE16950}" srcOrd="0" destOrd="0" parTransId="{C443DB09-8625-4367-9DB1-E90909EFF576}" sibTransId="{0827B43C-B2DE-4213-9547-23704E3AE65E}"/>
    <dgm:cxn modelId="{4CDAE0B1-B878-4058-83DF-B0F47B56DC5A}" type="presOf" srcId="{4C313186-08E6-4AFB-9590-0BDF374EFB7D}" destId="{E54A43AF-2AEB-468A-B9E1-10546CC6475E}" srcOrd="0" destOrd="0" presId="urn:microsoft.com/office/officeart/2005/8/layout/hierarchy2"/>
    <dgm:cxn modelId="{24019C69-E920-41B8-B52C-9C64BBE6BB82}" type="presOf" srcId="{FB72F23D-AC18-4B5E-B7C9-27E3F32BF8B6}" destId="{779FA10E-850C-4FA6-8DAE-A4FEC9C31B21}" srcOrd="0" destOrd="0" presId="urn:microsoft.com/office/officeart/2005/8/layout/hierarchy2"/>
    <dgm:cxn modelId="{67D4BE37-6D8A-4C1D-A2D2-31E8791580ED}" type="presOf" srcId="{A57ED3A1-47BF-4520-BB70-EA210C471490}" destId="{9A271C8F-D127-4BA6-BDD4-72FB34C76DD6}" srcOrd="1" destOrd="0" presId="urn:microsoft.com/office/officeart/2005/8/layout/hierarchy2"/>
    <dgm:cxn modelId="{14795F85-6A78-47BA-9773-5482A57F7F5D}" type="presOf" srcId="{0722B239-F025-4B9F-ABE2-3EC710D30F30}" destId="{729CD43B-A0CC-4064-B881-F85CD95147F4}" srcOrd="0" destOrd="0" presId="urn:microsoft.com/office/officeart/2005/8/layout/hierarchy2"/>
    <dgm:cxn modelId="{43863AA3-7960-4993-AD03-E3259259103A}" srcId="{4C4BCD52-C73B-44DF-B10D-2B19403BBFC0}" destId="{3C6D7E97-610C-402A-AE7F-54E040EC754F}" srcOrd="2" destOrd="0" parTransId="{4C313186-08E6-4AFB-9590-0BDF374EFB7D}" sibTransId="{121295CE-0CFE-470B-BD7D-05E77EA7FFA7}"/>
    <dgm:cxn modelId="{330B9CD0-E213-4581-AE60-18F0C5E27A34}" type="presOf" srcId="{A57ED3A1-47BF-4520-BB70-EA210C471490}" destId="{00D85491-A611-4BBE-9D99-63762CA91DB5}" srcOrd="0" destOrd="0" presId="urn:microsoft.com/office/officeart/2005/8/layout/hierarchy2"/>
    <dgm:cxn modelId="{EDA7AAE3-FFA0-4B5F-B913-E8F77D91E2D2}" srcId="{5B7DF52A-09C6-4637-ABBB-77E37C99AB37}" destId="{4C4BCD52-C73B-44DF-B10D-2B19403BBFC0}" srcOrd="0" destOrd="0" parTransId="{D9CD3235-F21C-4F49-A166-03CD998392ED}" sibTransId="{1BEF23E8-3EAD-4AB2-88EB-EAD7B852A6C3}"/>
    <dgm:cxn modelId="{5317EDFC-1440-42BA-BD40-3114BF3B4EB7}" srcId="{46DF43C4-E1E0-474E-B053-666837E018D6}" destId="{30119DD6-4A00-4A10-B7B4-55F0ED8C9470}" srcOrd="0" destOrd="0" parTransId="{E1534136-FFBC-4188-8306-0FEC00941F00}" sibTransId="{66EF9184-321F-463E-B978-96EE367B8451}"/>
    <dgm:cxn modelId="{20A4C6B1-C73E-40F0-A727-0D88F84CBB0B}" type="presOf" srcId="{30119DD6-4A00-4A10-B7B4-55F0ED8C9470}" destId="{5FF1EDD1-0D88-47B2-8BE8-064CD9D5A586}" srcOrd="0" destOrd="0" presId="urn:microsoft.com/office/officeart/2005/8/layout/hierarchy2"/>
    <dgm:cxn modelId="{3279A199-9890-4707-8FCD-844EF5723E81}" srcId="{6AFFCC44-A296-4BCF-8268-9BE428923E4E}" destId="{5B7DF52A-09C6-4637-ABBB-77E37C99AB37}" srcOrd="0" destOrd="0" parTransId="{0722B239-F025-4B9F-ABE2-3EC710D30F30}" sibTransId="{A737E1D1-6460-490E-8B61-CC6E1CEF4AD2}"/>
    <dgm:cxn modelId="{61FD69FE-2F9E-4577-B47E-A6A5D1497AF5}" srcId="{30119DD6-4A00-4A10-B7B4-55F0ED8C9470}" destId="{6AFFCC44-A296-4BCF-8268-9BE428923E4E}" srcOrd="1" destOrd="0" parTransId="{0FD0EE64-5EB9-44F7-90A8-4E6D41C91FEE}" sibTransId="{0E1E652C-09D4-4D5A-BD24-D7DFA329AF66}"/>
    <dgm:cxn modelId="{25DCDF7B-A757-4788-8708-FFCE83C4B951}" type="presOf" srcId="{0722B239-F025-4B9F-ABE2-3EC710D30F30}" destId="{03477427-0084-48BF-95AE-E3A61AE62E09}" srcOrd="1" destOrd="0" presId="urn:microsoft.com/office/officeart/2005/8/layout/hierarchy2"/>
    <dgm:cxn modelId="{D319CDBB-862B-4B2E-9FDA-F99BA084C954}" type="presOf" srcId="{00840D37-0CC8-48F5-AEE0-2E96C60B8637}" destId="{50D7078D-D699-4158-8942-FE24B118F497}" srcOrd="0" destOrd="0" presId="urn:microsoft.com/office/officeart/2005/8/layout/hierarchy2"/>
    <dgm:cxn modelId="{40D4B896-9FA5-4CB2-BEE4-F36A13D16DF4}" srcId="{4C4BCD52-C73B-44DF-B10D-2B19403BBFC0}" destId="{818C9C4F-F796-4C10-A31E-E70FD98F1B8B}" srcOrd="3" destOrd="0" parTransId="{A57ED3A1-47BF-4520-BB70-EA210C471490}" sibTransId="{3AC77A12-127D-4093-9F0B-450C88014736}"/>
    <dgm:cxn modelId="{ECA28A54-1FA6-4D2C-8322-9DE1009653BC}" type="presOf" srcId="{0FD0EE64-5EB9-44F7-90A8-4E6D41C91FEE}" destId="{70EB5CEF-2DEF-4D3B-98D2-E02128B527BA}" srcOrd="0" destOrd="0" presId="urn:microsoft.com/office/officeart/2005/8/layout/hierarchy2"/>
    <dgm:cxn modelId="{60B032BB-3C75-4D83-ACBF-EEA77E73C179}" type="presOf" srcId="{6F8CB09A-5B97-4489-B234-3CFC59C6C431}" destId="{9EBC0C62-0D52-4758-943D-69868DB150A5}" srcOrd="0" destOrd="0" presId="urn:microsoft.com/office/officeart/2005/8/layout/hierarchy2"/>
    <dgm:cxn modelId="{C396C859-B6AA-4013-99D3-5DD6E4EE4F31}" type="presOf" srcId="{E1534136-FFBC-4188-8306-0FEC00941F00}" destId="{58C88E2B-39FC-476B-9B32-FF720ECD01D0}" srcOrd="0" destOrd="0" presId="urn:microsoft.com/office/officeart/2005/8/layout/hierarchy2"/>
    <dgm:cxn modelId="{EFCE7046-4DB7-4473-93D4-0BF7BBCF3B47}" type="presOf" srcId="{818C9C4F-F796-4C10-A31E-E70FD98F1B8B}" destId="{9518D3CA-ED86-4B3C-9CAE-E890A67F38FD}" srcOrd="0" destOrd="0" presId="urn:microsoft.com/office/officeart/2005/8/layout/hierarchy2"/>
    <dgm:cxn modelId="{6FC27DE5-882A-4E06-8C38-5C1251236E74}" srcId="{5060C29D-3191-45B5-8F00-AD669BF23BDB}" destId="{5804E01C-6E8C-4BFC-84B8-2F2B158F0F33}" srcOrd="0" destOrd="0" parTransId="{00840D37-0CC8-48F5-AEE0-2E96C60B8637}" sibTransId="{D3855964-CD66-4C72-8C27-6A4392862EEA}"/>
    <dgm:cxn modelId="{7C4F0BB2-89BD-43BE-A2E6-35C243C40F29}" type="presOf" srcId="{DD58A5E3-FF05-45EA-88D8-B9BEDE23D8AF}" destId="{4F8477E0-6520-429B-BC12-17401D1E6505}" srcOrd="1" destOrd="0" presId="urn:microsoft.com/office/officeart/2005/8/layout/hierarchy2"/>
    <dgm:cxn modelId="{355C9721-0CED-4D82-B664-DF91E4DE8CB4}" type="presOf" srcId="{DD58A5E3-FF05-45EA-88D8-B9BEDE23D8AF}" destId="{D70895AB-B760-4E64-B991-B015072BC732}" srcOrd="0" destOrd="0" presId="urn:microsoft.com/office/officeart/2005/8/layout/hierarchy2"/>
    <dgm:cxn modelId="{B5FBDE90-52A2-414E-8108-CE2D6E5B4FDA}" type="presOf" srcId="{5B7DF52A-09C6-4637-ABBB-77E37C99AB37}" destId="{08CF8CFE-6F39-40A6-95FE-063A4D2E2F37}" srcOrd="0" destOrd="0" presId="urn:microsoft.com/office/officeart/2005/8/layout/hierarchy2"/>
    <dgm:cxn modelId="{F79FFE32-EA6D-460F-8E9A-1FEC9C1933E9}" srcId="{30119DD6-4A00-4A10-B7B4-55F0ED8C9470}" destId="{7195DDB3-2636-4924-A1FA-93D84BF161ED}" srcOrd="0" destOrd="0" parTransId="{6F8CB09A-5B97-4489-B234-3CFC59C6C431}" sibTransId="{85FC8C43-07D5-4708-9DF1-984AE1A7B6C5}"/>
    <dgm:cxn modelId="{5CA02D39-1661-4EEC-95CA-B2D9103D233C}" type="presOf" srcId="{97B7F25E-C3FE-4F10-A55C-5EE8AEC57A86}" destId="{3D66F479-DBDB-463A-AE3E-A7934953E13F}" srcOrd="0" destOrd="0" presId="urn:microsoft.com/office/officeart/2005/8/layout/hierarchy2"/>
    <dgm:cxn modelId="{80F7D5E4-9B62-40AD-B7A6-31CA12586894}" type="presOf" srcId="{6F8CB09A-5B97-4489-B234-3CFC59C6C431}" destId="{87FB7EBC-5189-437D-9850-849C3FB2B375}" srcOrd="1" destOrd="0" presId="urn:microsoft.com/office/officeart/2005/8/layout/hierarchy2"/>
    <dgm:cxn modelId="{C4AF2DD4-BB2E-45B1-BFC4-FAD90A9E66AA}" type="presParOf" srcId="{779FA10E-850C-4FA6-8DAE-A4FEC9C31B21}" destId="{3F366197-7AF0-474C-934C-B0F8455D8461}" srcOrd="0" destOrd="0" presId="urn:microsoft.com/office/officeart/2005/8/layout/hierarchy2"/>
    <dgm:cxn modelId="{4108866F-D7E1-4E62-828E-F07FF6DE56FA}" type="presParOf" srcId="{3F366197-7AF0-474C-934C-B0F8455D8461}" destId="{DF790BA3-85DF-4401-8E0D-7D0F665C9DEA}" srcOrd="0" destOrd="0" presId="urn:microsoft.com/office/officeart/2005/8/layout/hierarchy2"/>
    <dgm:cxn modelId="{6B7999A9-A3D4-4A74-AC46-E52792EBA0A1}" type="presParOf" srcId="{3F366197-7AF0-474C-934C-B0F8455D8461}" destId="{4EA57957-E3ED-4297-BDF0-390AB50C3EFA}" srcOrd="1" destOrd="0" presId="urn:microsoft.com/office/officeart/2005/8/layout/hierarchy2"/>
    <dgm:cxn modelId="{C4B009FA-8CE4-4BCD-B83C-24B614389CB9}" type="presParOf" srcId="{4EA57957-E3ED-4297-BDF0-390AB50C3EFA}" destId="{58C88E2B-39FC-476B-9B32-FF720ECD01D0}" srcOrd="0" destOrd="0" presId="urn:microsoft.com/office/officeart/2005/8/layout/hierarchy2"/>
    <dgm:cxn modelId="{8609FD22-62D4-4356-897B-A383D081EAD2}" type="presParOf" srcId="{58C88E2B-39FC-476B-9B32-FF720ECD01D0}" destId="{A633777F-ACD7-41BB-8F2F-74158F837E36}" srcOrd="0" destOrd="0" presId="urn:microsoft.com/office/officeart/2005/8/layout/hierarchy2"/>
    <dgm:cxn modelId="{1B1E3908-63AF-4C14-876B-A7A966D01958}" type="presParOf" srcId="{4EA57957-E3ED-4297-BDF0-390AB50C3EFA}" destId="{942F09E5-CB5E-4751-AE52-3EBDFC742C24}" srcOrd="1" destOrd="0" presId="urn:microsoft.com/office/officeart/2005/8/layout/hierarchy2"/>
    <dgm:cxn modelId="{4239891F-3491-4A9B-972B-E5B6EB126046}" type="presParOf" srcId="{942F09E5-CB5E-4751-AE52-3EBDFC742C24}" destId="{5FF1EDD1-0D88-47B2-8BE8-064CD9D5A586}" srcOrd="0" destOrd="0" presId="urn:microsoft.com/office/officeart/2005/8/layout/hierarchy2"/>
    <dgm:cxn modelId="{EA1FCDC4-EEE3-489B-A0D5-FB4259858EAF}" type="presParOf" srcId="{942F09E5-CB5E-4751-AE52-3EBDFC742C24}" destId="{B8C1909D-641D-4445-BCDD-872709CB9C76}" srcOrd="1" destOrd="0" presId="urn:microsoft.com/office/officeart/2005/8/layout/hierarchy2"/>
    <dgm:cxn modelId="{84534809-42A6-453E-891A-09058E14AACD}" type="presParOf" srcId="{B8C1909D-641D-4445-BCDD-872709CB9C76}" destId="{9EBC0C62-0D52-4758-943D-69868DB150A5}" srcOrd="0" destOrd="0" presId="urn:microsoft.com/office/officeart/2005/8/layout/hierarchy2"/>
    <dgm:cxn modelId="{55F20AE8-493C-420D-BE0A-791220E3E9CE}" type="presParOf" srcId="{9EBC0C62-0D52-4758-943D-69868DB150A5}" destId="{87FB7EBC-5189-437D-9850-849C3FB2B375}" srcOrd="0" destOrd="0" presId="urn:microsoft.com/office/officeart/2005/8/layout/hierarchy2"/>
    <dgm:cxn modelId="{C5846366-F79E-4C4B-8EE5-744C10165E12}" type="presParOf" srcId="{B8C1909D-641D-4445-BCDD-872709CB9C76}" destId="{C110F014-ECCE-423F-9434-664A6AC85303}" srcOrd="1" destOrd="0" presId="urn:microsoft.com/office/officeart/2005/8/layout/hierarchy2"/>
    <dgm:cxn modelId="{64AF5C27-8A5E-4B66-894A-D90FEA2BCA40}" type="presParOf" srcId="{C110F014-ECCE-423F-9434-664A6AC85303}" destId="{BB718F24-9D8D-46DD-BCCB-DF6B2EAE7D03}" srcOrd="0" destOrd="0" presId="urn:microsoft.com/office/officeart/2005/8/layout/hierarchy2"/>
    <dgm:cxn modelId="{575ABFB7-9B35-4B2C-AA43-858E907C3C26}" type="presParOf" srcId="{C110F014-ECCE-423F-9434-664A6AC85303}" destId="{B13BC775-52FD-44FE-9F79-B32902E4A472}" srcOrd="1" destOrd="0" presId="urn:microsoft.com/office/officeart/2005/8/layout/hierarchy2"/>
    <dgm:cxn modelId="{4BAF9230-F2D1-421E-9336-944C9E32EBD4}" type="presParOf" srcId="{B8C1909D-641D-4445-BCDD-872709CB9C76}" destId="{70EB5CEF-2DEF-4D3B-98D2-E02128B527BA}" srcOrd="2" destOrd="0" presId="urn:microsoft.com/office/officeart/2005/8/layout/hierarchy2"/>
    <dgm:cxn modelId="{E4017649-85E3-429A-B851-F037C9AB1533}" type="presParOf" srcId="{70EB5CEF-2DEF-4D3B-98D2-E02128B527BA}" destId="{787E9F15-4952-481D-A9AA-9C9932FA1375}" srcOrd="0" destOrd="0" presId="urn:microsoft.com/office/officeart/2005/8/layout/hierarchy2"/>
    <dgm:cxn modelId="{67E5C5F8-EA99-424E-B5FD-6289226A4C2F}" type="presParOf" srcId="{B8C1909D-641D-4445-BCDD-872709CB9C76}" destId="{42B90ACD-E901-485A-A420-CB30C3D0F883}" srcOrd="3" destOrd="0" presId="urn:microsoft.com/office/officeart/2005/8/layout/hierarchy2"/>
    <dgm:cxn modelId="{FA9BC88A-8702-42E2-A185-2B18A00A8EDB}" type="presParOf" srcId="{42B90ACD-E901-485A-A420-CB30C3D0F883}" destId="{B60FEB07-DD36-4199-92E9-771CEA0CF812}" srcOrd="0" destOrd="0" presId="urn:microsoft.com/office/officeart/2005/8/layout/hierarchy2"/>
    <dgm:cxn modelId="{B10D7EC2-E1CF-4D78-8B93-7E4B1A1A0014}" type="presParOf" srcId="{42B90ACD-E901-485A-A420-CB30C3D0F883}" destId="{DF2D0AFD-4236-4109-8B2A-E30EEBEFC77B}" srcOrd="1" destOrd="0" presId="urn:microsoft.com/office/officeart/2005/8/layout/hierarchy2"/>
    <dgm:cxn modelId="{EF3E3D51-462D-4957-8514-0B8E54D421D4}" type="presParOf" srcId="{DF2D0AFD-4236-4109-8B2A-E30EEBEFC77B}" destId="{729CD43B-A0CC-4064-B881-F85CD95147F4}" srcOrd="0" destOrd="0" presId="urn:microsoft.com/office/officeart/2005/8/layout/hierarchy2"/>
    <dgm:cxn modelId="{1E0E3D8E-F2AB-4D62-B17A-BCE90C8A4455}" type="presParOf" srcId="{729CD43B-A0CC-4064-B881-F85CD95147F4}" destId="{03477427-0084-48BF-95AE-E3A61AE62E09}" srcOrd="0" destOrd="0" presId="urn:microsoft.com/office/officeart/2005/8/layout/hierarchy2"/>
    <dgm:cxn modelId="{AC874506-2B07-435C-B470-7503796F1F4C}" type="presParOf" srcId="{DF2D0AFD-4236-4109-8B2A-E30EEBEFC77B}" destId="{DE9440B3-A5B4-4C87-810E-6FF5C7CF41AF}" srcOrd="1" destOrd="0" presId="urn:microsoft.com/office/officeart/2005/8/layout/hierarchy2"/>
    <dgm:cxn modelId="{C2B0975C-D35E-4B14-8125-51C0960A3AB5}" type="presParOf" srcId="{DE9440B3-A5B4-4C87-810E-6FF5C7CF41AF}" destId="{08CF8CFE-6F39-40A6-95FE-063A4D2E2F37}" srcOrd="0" destOrd="0" presId="urn:microsoft.com/office/officeart/2005/8/layout/hierarchy2"/>
    <dgm:cxn modelId="{16FFBD35-2419-49AB-8CF1-0AD0B8DA508C}" type="presParOf" srcId="{DE9440B3-A5B4-4C87-810E-6FF5C7CF41AF}" destId="{C20802FE-2341-4627-AFF3-C42F74130877}" srcOrd="1" destOrd="0" presId="urn:microsoft.com/office/officeart/2005/8/layout/hierarchy2"/>
    <dgm:cxn modelId="{24B00435-DC4D-4992-B151-11D4235E8EA1}" type="presParOf" srcId="{C20802FE-2341-4627-AFF3-C42F74130877}" destId="{B5DBA025-2B49-4E2C-9434-CE79BE6F0B34}" srcOrd="0" destOrd="0" presId="urn:microsoft.com/office/officeart/2005/8/layout/hierarchy2"/>
    <dgm:cxn modelId="{55A3A41F-393B-4D43-BAB6-5B1B1B6050E2}" type="presParOf" srcId="{B5DBA025-2B49-4E2C-9434-CE79BE6F0B34}" destId="{26D9A18B-9983-4972-9565-F2751BB7D5DC}" srcOrd="0" destOrd="0" presId="urn:microsoft.com/office/officeart/2005/8/layout/hierarchy2"/>
    <dgm:cxn modelId="{D8D39630-98D7-4173-9AA6-3806F9C41B44}" type="presParOf" srcId="{C20802FE-2341-4627-AFF3-C42F74130877}" destId="{F8ACB574-142E-488D-ABFD-B5DD417A4D4C}" srcOrd="1" destOrd="0" presId="urn:microsoft.com/office/officeart/2005/8/layout/hierarchy2"/>
    <dgm:cxn modelId="{4E69944D-5E95-49E0-9A0B-6D9D0F46826E}" type="presParOf" srcId="{F8ACB574-142E-488D-ABFD-B5DD417A4D4C}" destId="{1ED5C7D9-B908-4812-8A69-CDB974E9FA0D}" srcOrd="0" destOrd="0" presId="urn:microsoft.com/office/officeart/2005/8/layout/hierarchy2"/>
    <dgm:cxn modelId="{B6083657-CE92-43D7-8912-91067E53CEB9}" type="presParOf" srcId="{F8ACB574-142E-488D-ABFD-B5DD417A4D4C}" destId="{241A2DC4-CDBD-4632-8E90-1C44FA9E5714}" srcOrd="1" destOrd="0" presId="urn:microsoft.com/office/officeart/2005/8/layout/hierarchy2"/>
    <dgm:cxn modelId="{A1ED01F9-EEA8-4D0A-A301-DCD92AAD2B65}" type="presParOf" srcId="{241A2DC4-CDBD-4632-8E90-1C44FA9E5714}" destId="{D776C9DC-844C-4D9D-AC79-A488285B1DF1}" srcOrd="0" destOrd="0" presId="urn:microsoft.com/office/officeart/2005/8/layout/hierarchy2"/>
    <dgm:cxn modelId="{774DB3AE-6A37-485B-95F5-D5A50BA9D204}" type="presParOf" srcId="{D776C9DC-844C-4D9D-AC79-A488285B1DF1}" destId="{924E3A6F-9347-415D-9912-75818F2223D5}" srcOrd="0" destOrd="0" presId="urn:microsoft.com/office/officeart/2005/8/layout/hierarchy2"/>
    <dgm:cxn modelId="{7D82E23F-7ACD-44CA-828A-3BED3B3A3D99}" type="presParOf" srcId="{241A2DC4-CDBD-4632-8E90-1C44FA9E5714}" destId="{1A9AA2C5-9EB2-498C-B807-7D30FCBE7F70}" srcOrd="1" destOrd="0" presId="urn:microsoft.com/office/officeart/2005/8/layout/hierarchy2"/>
    <dgm:cxn modelId="{265A42E5-C913-45A2-B73F-B2F87C2905AB}" type="presParOf" srcId="{1A9AA2C5-9EB2-498C-B807-7D30FCBE7F70}" destId="{AEBA3867-3A4A-435B-B5F1-47C6817F743A}" srcOrd="0" destOrd="0" presId="urn:microsoft.com/office/officeart/2005/8/layout/hierarchy2"/>
    <dgm:cxn modelId="{6B02297F-DC2C-4596-8017-9F72B23BBC58}" type="presParOf" srcId="{1A9AA2C5-9EB2-498C-B807-7D30FCBE7F70}" destId="{06738A12-C3CD-4B88-9C4B-E890BA56AC54}" srcOrd="1" destOrd="0" presId="urn:microsoft.com/office/officeart/2005/8/layout/hierarchy2"/>
    <dgm:cxn modelId="{187A8C2E-710A-4789-933F-D3E470287A6A}" type="presParOf" srcId="{241A2DC4-CDBD-4632-8E90-1C44FA9E5714}" destId="{D70895AB-B760-4E64-B991-B015072BC732}" srcOrd="2" destOrd="0" presId="urn:microsoft.com/office/officeart/2005/8/layout/hierarchy2"/>
    <dgm:cxn modelId="{E638EE64-26F7-49A6-BDFE-E502A808CEDA}" type="presParOf" srcId="{D70895AB-B760-4E64-B991-B015072BC732}" destId="{4F8477E0-6520-429B-BC12-17401D1E6505}" srcOrd="0" destOrd="0" presId="urn:microsoft.com/office/officeart/2005/8/layout/hierarchy2"/>
    <dgm:cxn modelId="{C585FC69-9FC7-4494-A27C-450FBDDF7214}" type="presParOf" srcId="{241A2DC4-CDBD-4632-8E90-1C44FA9E5714}" destId="{60F58DA5-5342-49A2-9FD4-A9CB8673A289}" srcOrd="3" destOrd="0" presId="urn:microsoft.com/office/officeart/2005/8/layout/hierarchy2"/>
    <dgm:cxn modelId="{15966784-D1A4-4CB9-851B-97A7F41794F3}" type="presParOf" srcId="{60F58DA5-5342-49A2-9FD4-A9CB8673A289}" destId="{3D66F479-DBDB-463A-AE3E-A7934953E13F}" srcOrd="0" destOrd="0" presId="urn:microsoft.com/office/officeart/2005/8/layout/hierarchy2"/>
    <dgm:cxn modelId="{0877C3B0-A91B-473A-B2DF-C3B3D9643FA4}" type="presParOf" srcId="{60F58DA5-5342-49A2-9FD4-A9CB8673A289}" destId="{3BA0A038-7F6E-4658-BB2E-B0F5A5ABBAF1}" srcOrd="1" destOrd="0" presId="urn:microsoft.com/office/officeart/2005/8/layout/hierarchy2"/>
    <dgm:cxn modelId="{181676D1-A36C-4390-91CC-F5898E14A8ED}" type="presParOf" srcId="{241A2DC4-CDBD-4632-8E90-1C44FA9E5714}" destId="{E54A43AF-2AEB-468A-B9E1-10546CC6475E}" srcOrd="4" destOrd="0" presId="urn:microsoft.com/office/officeart/2005/8/layout/hierarchy2"/>
    <dgm:cxn modelId="{12E96D44-1E07-4383-BC8C-6AE2E076CCAA}" type="presParOf" srcId="{E54A43AF-2AEB-468A-B9E1-10546CC6475E}" destId="{9F80FA54-C89C-4EC8-A4B4-A3511F32F1CD}" srcOrd="0" destOrd="0" presId="urn:microsoft.com/office/officeart/2005/8/layout/hierarchy2"/>
    <dgm:cxn modelId="{89655E49-102F-4294-B57F-13DDFE7D674A}" type="presParOf" srcId="{241A2DC4-CDBD-4632-8E90-1C44FA9E5714}" destId="{73757C16-0F1B-47B1-B4EF-1A6F06BDBC1F}" srcOrd="5" destOrd="0" presId="urn:microsoft.com/office/officeart/2005/8/layout/hierarchy2"/>
    <dgm:cxn modelId="{10C0B9DC-2525-4F08-B5E0-C871F3129A40}" type="presParOf" srcId="{73757C16-0F1B-47B1-B4EF-1A6F06BDBC1F}" destId="{F5C515DE-40C6-4F5E-8A79-FD137E11851B}" srcOrd="0" destOrd="0" presId="urn:microsoft.com/office/officeart/2005/8/layout/hierarchy2"/>
    <dgm:cxn modelId="{9E8BCBC1-2DF5-4C68-9861-31B40CB445CB}" type="presParOf" srcId="{73757C16-0F1B-47B1-B4EF-1A6F06BDBC1F}" destId="{C2437189-8F89-4896-9769-3B4D9BD4CFF3}" srcOrd="1" destOrd="0" presId="urn:microsoft.com/office/officeart/2005/8/layout/hierarchy2"/>
    <dgm:cxn modelId="{CD2C433B-5BE6-4613-95D7-947613213168}" type="presParOf" srcId="{241A2DC4-CDBD-4632-8E90-1C44FA9E5714}" destId="{00D85491-A611-4BBE-9D99-63762CA91DB5}" srcOrd="6" destOrd="0" presId="urn:microsoft.com/office/officeart/2005/8/layout/hierarchy2"/>
    <dgm:cxn modelId="{5652BA22-81E4-47C7-BF9F-8AE41D971C8F}" type="presParOf" srcId="{00D85491-A611-4BBE-9D99-63762CA91DB5}" destId="{9A271C8F-D127-4BA6-BDD4-72FB34C76DD6}" srcOrd="0" destOrd="0" presId="urn:microsoft.com/office/officeart/2005/8/layout/hierarchy2"/>
    <dgm:cxn modelId="{7A5E48A5-16E9-4035-9538-9F9C3F355A72}" type="presParOf" srcId="{241A2DC4-CDBD-4632-8E90-1C44FA9E5714}" destId="{E5A3C38E-BD0C-4CBA-833D-FFB2FBA78562}" srcOrd="7" destOrd="0" presId="urn:microsoft.com/office/officeart/2005/8/layout/hierarchy2"/>
    <dgm:cxn modelId="{E6D977BD-977A-4E91-8694-BFA20502037B}" type="presParOf" srcId="{E5A3C38E-BD0C-4CBA-833D-FFB2FBA78562}" destId="{9518D3CA-ED86-4B3C-9CAE-E890A67F38FD}" srcOrd="0" destOrd="0" presId="urn:microsoft.com/office/officeart/2005/8/layout/hierarchy2"/>
    <dgm:cxn modelId="{68FDDFE9-BDA7-49DD-BD21-86661FB90677}" type="presParOf" srcId="{E5A3C38E-BD0C-4CBA-833D-FFB2FBA78562}" destId="{38312A75-7450-4FEE-A313-9001F1B6C08E}" srcOrd="1" destOrd="0" presId="urn:microsoft.com/office/officeart/2005/8/layout/hierarchy2"/>
    <dgm:cxn modelId="{E8DD32A7-B777-4B72-8E84-BF9C68D7E769}" type="presParOf" srcId="{241A2DC4-CDBD-4632-8E90-1C44FA9E5714}" destId="{484F46E4-FDD8-462B-8C0C-BB66C524E9AE}" srcOrd="8" destOrd="0" presId="urn:microsoft.com/office/officeart/2005/8/layout/hierarchy2"/>
    <dgm:cxn modelId="{B0D50CF2-67F2-4133-8E05-54ED69207604}" type="presParOf" srcId="{484F46E4-FDD8-462B-8C0C-BB66C524E9AE}" destId="{E177AFAE-B58F-4D45-A0E1-3D380FBE40C7}" srcOrd="0" destOrd="0" presId="urn:microsoft.com/office/officeart/2005/8/layout/hierarchy2"/>
    <dgm:cxn modelId="{CD832C17-79E1-4833-8537-AF483A47DB3F}" type="presParOf" srcId="{241A2DC4-CDBD-4632-8E90-1C44FA9E5714}" destId="{65E3C2C5-B03A-4777-AC72-F5D1FB356048}" srcOrd="9" destOrd="0" presId="urn:microsoft.com/office/officeart/2005/8/layout/hierarchy2"/>
    <dgm:cxn modelId="{0BFDDF88-A2B4-4AC4-B3D1-4B9BE977ED4C}" type="presParOf" srcId="{65E3C2C5-B03A-4777-AC72-F5D1FB356048}" destId="{76EC764C-550D-4ED9-AE11-0D59B1C82155}" srcOrd="0" destOrd="0" presId="urn:microsoft.com/office/officeart/2005/8/layout/hierarchy2"/>
    <dgm:cxn modelId="{A0A9C80D-45BB-4FA2-9CAD-3A818261309C}" type="presParOf" srcId="{65E3C2C5-B03A-4777-AC72-F5D1FB356048}" destId="{1AD09D22-DA75-4D9B-8C04-FE424BAEDB32}" srcOrd="1" destOrd="0" presId="urn:microsoft.com/office/officeart/2005/8/layout/hierarchy2"/>
    <dgm:cxn modelId="{DB0179FC-AD3D-4DA4-8681-D6FBE56872E6}" type="presParOf" srcId="{4EA57957-E3ED-4297-BDF0-390AB50C3EFA}" destId="{A5897843-5688-478E-8A45-F359E7B89AFF}" srcOrd="2" destOrd="0" presId="urn:microsoft.com/office/officeart/2005/8/layout/hierarchy2"/>
    <dgm:cxn modelId="{4332DDBF-F015-4BB3-9BB8-5C98AE33BD48}" type="presParOf" srcId="{A5897843-5688-478E-8A45-F359E7B89AFF}" destId="{F7168EDB-51E6-4D21-A0CE-93F51450DEF0}" srcOrd="0" destOrd="0" presId="urn:microsoft.com/office/officeart/2005/8/layout/hierarchy2"/>
    <dgm:cxn modelId="{4A22F79D-206D-47C3-8731-63AD63B45710}" type="presParOf" srcId="{4EA57957-E3ED-4297-BDF0-390AB50C3EFA}" destId="{244C095F-52FA-4EEB-AE98-1C9354A31818}" srcOrd="3" destOrd="0" presId="urn:microsoft.com/office/officeart/2005/8/layout/hierarchy2"/>
    <dgm:cxn modelId="{B9F2A103-415A-4EB9-A2E0-9548D4BDC682}" type="presParOf" srcId="{244C095F-52FA-4EEB-AE98-1C9354A31818}" destId="{769F7012-ED04-4981-9AC5-3F79E6C57B36}" srcOrd="0" destOrd="0" presId="urn:microsoft.com/office/officeart/2005/8/layout/hierarchy2"/>
    <dgm:cxn modelId="{7B7C55D9-7585-4373-ADA6-C83B88588613}" type="presParOf" srcId="{244C095F-52FA-4EEB-AE98-1C9354A31818}" destId="{839CE718-D01B-4AA9-B563-C0FCE1F235E7}" srcOrd="1" destOrd="0" presId="urn:microsoft.com/office/officeart/2005/8/layout/hierarchy2"/>
    <dgm:cxn modelId="{1078C7F6-F74F-4FF4-8CC3-A6C005CC7FB5}" type="presParOf" srcId="{839CE718-D01B-4AA9-B563-C0FCE1F235E7}" destId="{50D7078D-D699-4158-8942-FE24B118F497}" srcOrd="0" destOrd="0" presId="urn:microsoft.com/office/officeart/2005/8/layout/hierarchy2"/>
    <dgm:cxn modelId="{18ACE9D5-2783-46BF-9D6E-9BC4FE58F910}" type="presParOf" srcId="{50D7078D-D699-4158-8942-FE24B118F497}" destId="{75B1A09A-A650-460B-87CF-0059E45A6E96}" srcOrd="0" destOrd="0" presId="urn:microsoft.com/office/officeart/2005/8/layout/hierarchy2"/>
    <dgm:cxn modelId="{9E1D2781-4D80-4D4D-8068-601F8936AA15}" type="presParOf" srcId="{839CE718-D01B-4AA9-B563-C0FCE1F235E7}" destId="{477BFECE-B5A3-4BCE-B3E2-36AAA44EA588}" srcOrd="1" destOrd="0" presId="urn:microsoft.com/office/officeart/2005/8/layout/hierarchy2"/>
    <dgm:cxn modelId="{39B22592-084F-4854-ABC3-35E424FAB800}" type="presParOf" srcId="{477BFECE-B5A3-4BCE-B3E2-36AAA44EA588}" destId="{ECC0565D-666A-4D12-9EE8-FFB5EC2B7995}" srcOrd="0" destOrd="0" presId="urn:microsoft.com/office/officeart/2005/8/layout/hierarchy2"/>
    <dgm:cxn modelId="{1413889E-668B-421B-B787-1E99A6ABF302}" type="presParOf" srcId="{477BFECE-B5A3-4BCE-B3E2-36AAA44EA588}" destId="{176BBBF3-03E6-46CB-8C94-EE1DEF6580DA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#2">
  <dgm:title val="Simple 4"/>
  <dgm:desc val="Simple 4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01D8F-54CB-4311-B0B5-2502477DB590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F78D9-9757-4B19-A86A-19740044A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F78D9-9757-4B19-A86A-19740044A5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29F4E-BCEC-4434-B5BC-7773E7B5FAFA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Chase Retail Finance Org.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458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asic organization 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 organization chart</Template>
  <TotalTime>0</TotalTime>
  <Words>55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Basic organization chart</vt:lpstr>
      <vt:lpstr>Chase Retail Finance Org. Chart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2008-08-28T06:31:40Z</dcterms:created>
  <dcterms:modified xsi:type="dcterms:W3CDTF">2008-08-29T22:12:21Z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TC100854811033</vt:lpwstr>
  </property>
</Properties>
</file>