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031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3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94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57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45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414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19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886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8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061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1DAB-E195-4999-95E2-97E6149C704A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674B-1092-4F13-9388-3FBDFB2645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36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learn2.open.ac.uk/pluginfile.php/1558622/mod_oucontent/oucontent/463482/d9ce8ccb/ffb97044/t313_tma01_fig01.ep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36712"/>
            <a:ext cx="5832648" cy="511256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312513" y="6165304"/>
            <a:ext cx="44475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Figure 1 Output characteristic of a PV module</a:t>
            </a:r>
          </a:p>
        </p:txBody>
      </p:sp>
    </p:spTree>
    <p:extLst>
      <p:ext uri="{BB962C8B-B14F-4D97-AF65-F5344CB8AC3E}">
        <p14:creationId xmlns:p14="http://schemas.microsoft.com/office/powerpoint/2010/main" val="3390908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Hathaway</dc:creator>
  <cp:lastModifiedBy>Gary Hathaway</cp:lastModifiedBy>
  <cp:revision>1</cp:revision>
  <dcterms:created xsi:type="dcterms:W3CDTF">2015-12-21T21:16:29Z</dcterms:created>
  <dcterms:modified xsi:type="dcterms:W3CDTF">2015-12-21T21:17:43Z</dcterms:modified>
</cp:coreProperties>
</file>