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maa Dawoud" initials="JD" lastIdx="2" clrIdx="0">
    <p:extLst>
      <p:ext uri="{19B8F6BF-5375-455C-9EA6-DF929625EA0E}">
        <p15:presenceInfo xmlns:p15="http://schemas.microsoft.com/office/powerpoint/2012/main" userId="5cbe3f0c6dfda8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1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8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7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4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8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8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0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FC72F9-8EC1-4461-B53F-67CD3FE4E1F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7A699E-8465-4BC6-8B58-A95778AF8D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40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0990" y="2419643"/>
            <a:ext cx="5880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ew times "/>
              </a:rPr>
              <a:t>IKEA Case Study</a:t>
            </a:r>
            <a:endParaRPr lang="en-US" sz="4400" b="1" dirty="0">
              <a:solidFill>
                <a:srgbClr val="FF0000"/>
              </a:solidFill>
              <a:latin typeface="New times "/>
            </a:endParaRPr>
          </a:p>
        </p:txBody>
      </p:sp>
    </p:spTree>
    <p:extLst>
      <p:ext uri="{BB962C8B-B14F-4D97-AF65-F5344CB8AC3E}">
        <p14:creationId xmlns:p14="http://schemas.microsoft.com/office/powerpoint/2010/main" val="20997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3895"/>
            <a:ext cx="7272997" cy="865163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Analysis of Situation/SWOT</a:t>
            </a:r>
            <a:endParaRPr lang="en-US" sz="3600" b="1" dirty="0">
              <a:solidFill>
                <a:srgbClr val="FF0000"/>
              </a:solidFill>
              <a:latin typeface="New times 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1354"/>
            <a:ext cx="10058400" cy="10339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Analysis of </a:t>
            </a:r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Situation/SWOT Continued</a:t>
            </a:r>
            <a:endParaRPr lang="en-US" sz="3600" b="1" dirty="0">
              <a:solidFill>
                <a:srgbClr val="FF0000"/>
              </a:solidFill>
              <a:latin typeface="New times 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53218"/>
            <a:ext cx="10058400" cy="93550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Target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3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The </a:t>
            </a:r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7286"/>
            <a:ext cx="100584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Alternative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1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0505"/>
            <a:ext cx="10058400" cy="85109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New times "/>
                <a:ea typeface="+mn-ea"/>
                <a:cs typeface="+mn-cs"/>
              </a:rPr>
              <a:t>Final Solution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3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New times </vt:lpstr>
      <vt:lpstr>Retrospect</vt:lpstr>
      <vt:lpstr>PowerPoint Presentation</vt:lpstr>
      <vt:lpstr>Analysis of Situation/SWOT</vt:lpstr>
      <vt:lpstr>Analysis of Situation/SWOT Continued</vt:lpstr>
      <vt:lpstr>Target Market</vt:lpstr>
      <vt:lpstr>The Problem</vt:lpstr>
      <vt:lpstr>Alternative Solutions</vt:lpstr>
      <vt:lpstr>Final Solution Proposal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Jumaa Dawoud</dc:creator>
  <cp:lastModifiedBy>Jumaa Dawoud</cp:lastModifiedBy>
  <cp:revision>3</cp:revision>
  <dcterms:created xsi:type="dcterms:W3CDTF">2015-06-03T17:52:06Z</dcterms:created>
  <dcterms:modified xsi:type="dcterms:W3CDTF">2015-06-03T18:04:25Z</dcterms:modified>
</cp:coreProperties>
</file>