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E90C4CEC-16D5-4229-B4DE-FDE9B679D7E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Hainsworth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Est. 1783</a:t>
            </a:r>
          </a:p>
          <a:p>
            <a:r>
              <a:rPr lang="en-US" dirty="0" smtClean="0"/>
              <a:t>United 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4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Hainsworth</a:t>
            </a:r>
            <a:r>
              <a:rPr lang="en-US" sz="4000" dirty="0" smtClean="0"/>
              <a:t> 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Specialist textile company:</a:t>
            </a:r>
          </a:p>
          <a:p>
            <a:pPr lvl="1"/>
            <a:r>
              <a:rPr lang="en-US" sz="1800" dirty="0" smtClean="0"/>
              <a:t>Apparel fabric</a:t>
            </a:r>
          </a:p>
          <a:p>
            <a:pPr lvl="1"/>
            <a:r>
              <a:rPr lang="en-US" sz="1800" dirty="0" smtClean="0"/>
              <a:t>Technical and industrial fabrics</a:t>
            </a:r>
          </a:p>
          <a:p>
            <a:pPr lvl="1"/>
            <a:r>
              <a:rPr lang="en-US" sz="1800" dirty="0" smtClean="0"/>
              <a:t>Interior fabrics</a:t>
            </a:r>
          </a:p>
          <a:p>
            <a:pPr lvl="1"/>
            <a:r>
              <a:rPr lang="en-US" sz="1800" smtClean="0"/>
              <a:t>Textile Innovation </a:t>
            </a:r>
            <a:r>
              <a:rPr lang="en-US" sz="1800" dirty="0" smtClean="0"/>
              <a:t>Center</a:t>
            </a:r>
          </a:p>
          <a:p>
            <a:r>
              <a:rPr lang="en-US" sz="2000" dirty="0" smtClean="0"/>
              <a:t>Founded by </a:t>
            </a:r>
            <a:r>
              <a:rPr lang="en-US" sz="2000" dirty="0" err="1" smtClean="0"/>
              <a:t>Abimelech</a:t>
            </a:r>
            <a:r>
              <a:rPr lang="en-US" sz="2000" dirty="0" smtClean="0"/>
              <a:t> </a:t>
            </a:r>
            <a:r>
              <a:rPr lang="en-US" sz="2000" dirty="0" err="1" smtClean="0"/>
              <a:t>Hainsworth</a:t>
            </a:r>
            <a:endParaRPr lang="en-US" sz="2000" dirty="0" smtClean="0"/>
          </a:p>
          <a:p>
            <a:r>
              <a:rPr lang="en-US" sz="2000" dirty="0" smtClean="0"/>
              <a:t>Currently 3 out of 5 directors are </a:t>
            </a:r>
            <a:r>
              <a:rPr lang="en-US" sz="2000" dirty="0" err="1" smtClean="0"/>
              <a:t>Hainsworth</a:t>
            </a:r>
            <a:r>
              <a:rPr lang="en-US" sz="2000" dirty="0" smtClean="0"/>
              <a:t> family members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23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Hainsworth</a:t>
            </a:r>
            <a:r>
              <a:rPr lang="en-US" sz="4000" dirty="0" smtClean="0"/>
              <a:t> 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165" y="1868336"/>
            <a:ext cx="7689226" cy="419718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1783- established mill in </a:t>
            </a:r>
            <a:r>
              <a:rPr lang="en-US" sz="2000" dirty="0" err="1" smtClean="0"/>
              <a:t>Farsley</a:t>
            </a:r>
            <a:r>
              <a:rPr lang="en-US" sz="2000" dirty="0" smtClean="0"/>
              <a:t>, UK</a:t>
            </a:r>
          </a:p>
          <a:p>
            <a:r>
              <a:rPr lang="en-US" sz="2000" dirty="0" smtClean="0"/>
              <a:t>1899- creation of Khaki Serge fabric</a:t>
            </a:r>
          </a:p>
          <a:p>
            <a:r>
              <a:rPr lang="en-US" sz="2000" dirty="0" smtClean="0"/>
              <a:t>1953- chosen to construct special cloth for the Coronation of Queen Elizabeth II</a:t>
            </a:r>
          </a:p>
          <a:p>
            <a:r>
              <a:rPr lang="en-US" sz="2000" dirty="0" smtClean="0"/>
              <a:t>1975- partnered with </a:t>
            </a:r>
            <a:r>
              <a:rPr lang="en-US" sz="2000" dirty="0" err="1" smtClean="0"/>
              <a:t>Dupont</a:t>
            </a:r>
            <a:r>
              <a:rPr lang="en-US" sz="2000" dirty="0" smtClean="0"/>
              <a:t> to introduce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protective </a:t>
            </a:r>
            <a:r>
              <a:rPr lang="en-US" sz="2000" dirty="0" err="1" smtClean="0"/>
              <a:t>Nomex</a:t>
            </a:r>
            <a:r>
              <a:rPr lang="en-US" sz="2000" dirty="0"/>
              <a:t> </a:t>
            </a:r>
            <a:r>
              <a:rPr lang="en-US" sz="2000" dirty="0" smtClean="0"/>
              <a:t>® fabric. Later known as Kevlar ® and </a:t>
            </a:r>
            <a:r>
              <a:rPr lang="en-US" sz="2000" dirty="0" err="1" smtClean="0"/>
              <a:t>Hainsworth</a:t>
            </a:r>
            <a:r>
              <a:rPr lang="en-US" sz="2000" dirty="0" smtClean="0"/>
              <a:t> TITAN ® </a:t>
            </a:r>
          </a:p>
          <a:p>
            <a:r>
              <a:rPr lang="en-US" sz="2000" dirty="0" smtClean="0"/>
              <a:t>1970’s- produced English Pool cloth</a:t>
            </a:r>
          </a:p>
          <a:p>
            <a:r>
              <a:rPr lang="en-US" sz="2000" dirty="0" smtClean="0"/>
              <a:t>2009- introduction of </a:t>
            </a:r>
            <a:r>
              <a:rPr lang="en-US" sz="2000" dirty="0" err="1" smtClean="0"/>
              <a:t>woollen</a:t>
            </a:r>
            <a:r>
              <a:rPr lang="en-US" sz="2000" dirty="0" smtClean="0"/>
              <a:t> Coffins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2338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30</TotalTime>
  <Words>96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Brush Script MT</vt:lpstr>
      <vt:lpstr>Calisto MT</vt:lpstr>
      <vt:lpstr>Capital</vt:lpstr>
      <vt:lpstr>Hainsworth</vt:lpstr>
      <vt:lpstr>Hainsworth Background</vt:lpstr>
      <vt:lpstr>Hainsworth Background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Hainsworth</dc:title>
  <dc:creator>Tina &amp; Dean DeBolt</dc:creator>
  <cp:lastModifiedBy>ERIC NWAWEL</cp:lastModifiedBy>
  <cp:revision>3</cp:revision>
  <dcterms:created xsi:type="dcterms:W3CDTF">2014-02-09T23:13:50Z</dcterms:created>
  <dcterms:modified xsi:type="dcterms:W3CDTF">2014-03-15T12:13:36Z</dcterms:modified>
</cp:coreProperties>
</file>