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2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A9E80-8AE2-46E8-B7B8-96272973CD9F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A28C4-1A55-450E-BC7B-56FFE4A05C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79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8D781A-299A-4118-9E4D-83039DE3C45E}" type="slidenum">
              <a:rPr lang="en-US"/>
              <a:pPr/>
              <a:t>1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B47B1C-9BBF-412F-9692-5C179429EAA9}" type="slidenum">
              <a:rPr lang="en-US"/>
              <a:pPr/>
              <a:t>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4D0E54-8DDD-4992-8C5C-E3155069FF5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A28C4-1A55-450E-BC7B-56FFE4A05C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1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2E7D-51EB-4F4A-9591-E79EFCFA1D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28D-F36C-43A5-8A23-0841B2906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2E7D-51EB-4F4A-9591-E79EFCFA1D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28D-F36C-43A5-8A23-0841B2906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2E7D-51EB-4F4A-9591-E79EFCFA1D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28D-F36C-43A5-8A23-0841B2906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2E7D-51EB-4F4A-9591-E79EFCFA1D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28D-F36C-43A5-8A23-0841B2906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2E7D-51EB-4F4A-9591-E79EFCFA1D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28D-F36C-43A5-8A23-0841B2906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2E7D-51EB-4F4A-9591-E79EFCFA1D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28D-F36C-43A5-8A23-0841B2906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2E7D-51EB-4F4A-9591-E79EFCFA1D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28D-F36C-43A5-8A23-0841B2906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2E7D-51EB-4F4A-9591-E79EFCFA1D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28D-F36C-43A5-8A23-0841B2906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2E7D-51EB-4F4A-9591-E79EFCFA1D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28D-F36C-43A5-8A23-0841B2906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2E7D-51EB-4F4A-9591-E79EFCFA1D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28D-F36C-43A5-8A23-0841B2906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2E7D-51EB-4F4A-9591-E79EFCFA1D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28D-F36C-43A5-8A23-0841B2906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72E7D-51EB-4F4A-9591-E79EFCFA1D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FF28D-F36C-43A5-8A23-0841B2906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8305800" y="68263"/>
            <a:ext cx="762000" cy="312737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292929"/>
                </a:solidFill>
              </a:rPr>
              <a:t>LO# 4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Relationships among Auditing, Attest, and Assurance Services</a:t>
            </a:r>
          </a:p>
        </p:txBody>
      </p:sp>
      <p:pic>
        <p:nvPicPr>
          <p:cNvPr id="11268" name="Picture 9" descr="mes26904_01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65300"/>
            <a:ext cx="8382000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8305800" y="68263"/>
            <a:ext cx="762000" cy="312737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292929"/>
                </a:solidFill>
              </a:rPr>
              <a:t>LO# 4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Relationships among Auditing, Attest, and Assurance Services</a:t>
            </a:r>
          </a:p>
        </p:txBody>
      </p:sp>
      <p:pic>
        <p:nvPicPr>
          <p:cNvPr id="12292" name="Picture 9" descr="mes26904_ta01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151063"/>
            <a:ext cx="8382000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Factors Contributing to Fraud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8229600" y="98425"/>
            <a:ext cx="762000" cy="312738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292929"/>
                </a:solidFill>
              </a:rPr>
              <a:t>LO# 7</a:t>
            </a:r>
          </a:p>
        </p:txBody>
      </p:sp>
      <p:pic>
        <p:nvPicPr>
          <p:cNvPr id="30728" name="Picture 8" descr="mes26904_06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447800"/>
            <a:ext cx="8001000" cy="5024438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Messier, W. F., Jr., Glover, S. M., &amp; </a:t>
            </a:r>
            <a:r>
              <a:rPr lang="en-US" sz="2000" dirty="0" err="1" smtClean="0"/>
              <a:t>Prawitt</a:t>
            </a:r>
            <a:r>
              <a:rPr lang="en-US" sz="2000" dirty="0" smtClean="0"/>
              <a:t>, D. F.  (2008</a:t>
            </a:r>
            <a:r>
              <a:rPr lang="en-US" sz="2000" i="1" dirty="0" smtClean="0"/>
              <a:t>).  Auditing &amp; assurance services:  A systematic approach</a:t>
            </a:r>
            <a:r>
              <a:rPr lang="en-US" sz="2000" dirty="0" smtClean="0"/>
              <a:t> (6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ed.)  Boston, MA:  McGraw-Hill Irwin.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Note: </a:t>
            </a:r>
          </a:p>
          <a:p>
            <a:pPr>
              <a:buNone/>
            </a:pPr>
            <a:r>
              <a:rPr lang="en-US" sz="2000" dirty="0" smtClean="0"/>
              <a:t>	Figure 1-2 taken from page 12</a:t>
            </a:r>
          </a:p>
          <a:p>
            <a:pPr>
              <a:buNone/>
            </a:pPr>
            <a:r>
              <a:rPr lang="en-US" sz="2000" dirty="0" smtClean="0"/>
              <a:t>	Table 1-2  taken from page 13</a:t>
            </a:r>
          </a:p>
          <a:p>
            <a:pPr>
              <a:buNone/>
            </a:pPr>
            <a:r>
              <a:rPr lang="en-US" sz="2000" dirty="0" smtClean="0"/>
              <a:t>	Figure 6-3  taken from page 208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81</Words>
  <Application>Microsoft Office PowerPoint</Application>
  <PresentationFormat>On-screen Show (4:3)</PresentationFormat>
  <Paragraphs>17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Relationships among Auditing, Attest, and Assurance Services</vt:lpstr>
      <vt:lpstr>Relationships among Auditing, Attest, and Assurance Services</vt:lpstr>
      <vt:lpstr>Factors Contributing to Fraud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 among Auditing, Attest, and Assurance Services</dc:title>
  <dc:creator>Stephanie</dc:creator>
  <cp:lastModifiedBy>Stephanie</cp:lastModifiedBy>
  <cp:revision>4</cp:revision>
  <dcterms:created xsi:type="dcterms:W3CDTF">2009-11-07T15:40:23Z</dcterms:created>
  <dcterms:modified xsi:type="dcterms:W3CDTF">2013-09-08T13:43:39Z</dcterms:modified>
</cp:coreProperties>
</file>