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B565-CBB7-4107-B634-26490127C7AB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C41A-9243-4E49-87B3-3C04F7BBE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482216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433583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124200"/>
            <a:ext cx="4132792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DIGI</dc:creator>
  <cp:lastModifiedBy>mee-chong</cp:lastModifiedBy>
  <cp:revision>1</cp:revision>
  <dcterms:created xsi:type="dcterms:W3CDTF">2012-10-26T22:41:45Z</dcterms:created>
  <dcterms:modified xsi:type="dcterms:W3CDTF">2012-11-13T03:27:55Z</dcterms:modified>
</cp:coreProperties>
</file>