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53EB-3E19-47CB-82D7-0AFFE1661BCD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7010B-7303-4F33-A5A6-036A567286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53EB-3E19-47CB-82D7-0AFFE1661BCD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7010B-7303-4F33-A5A6-036A567286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53EB-3E19-47CB-82D7-0AFFE1661BCD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7010B-7303-4F33-A5A6-036A567286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53EB-3E19-47CB-82D7-0AFFE1661BCD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7010B-7303-4F33-A5A6-036A567286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53EB-3E19-47CB-82D7-0AFFE1661BCD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7010B-7303-4F33-A5A6-036A567286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53EB-3E19-47CB-82D7-0AFFE1661BCD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7010B-7303-4F33-A5A6-036A567286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53EB-3E19-47CB-82D7-0AFFE1661BCD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7010B-7303-4F33-A5A6-036A567286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53EB-3E19-47CB-82D7-0AFFE1661BCD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7010B-7303-4F33-A5A6-036A567286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53EB-3E19-47CB-82D7-0AFFE1661BCD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7010B-7303-4F33-A5A6-036A567286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53EB-3E19-47CB-82D7-0AFFE1661BCD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7010B-7303-4F33-A5A6-036A567286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53EB-3E19-47CB-82D7-0AFFE1661BCD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7010B-7303-4F33-A5A6-036A567286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A53EB-3E19-47CB-82D7-0AFFE1661BCD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7010B-7303-4F33-A5A6-036A567286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4590636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057400"/>
            <a:ext cx="476930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4572000"/>
            <a:ext cx="2976562" cy="980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4724400"/>
            <a:ext cx="4305300" cy="9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1038" y="685800"/>
            <a:ext cx="4652962" cy="12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29200" y="2438400"/>
            <a:ext cx="4047864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DIGI</dc:creator>
  <cp:lastModifiedBy>DIGI</cp:lastModifiedBy>
  <cp:revision>2</cp:revision>
  <dcterms:created xsi:type="dcterms:W3CDTF">2012-10-03T21:37:03Z</dcterms:created>
  <dcterms:modified xsi:type="dcterms:W3CDTF">2012-10-03T21:41:00Z</dcterms:modified>
</cp:coreProperties>
</file>