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9F32C-06CF-4E9A-AF93-D407F5C092A4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77E31-1607-470B-B771-5CF61C6358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Point does not provide</a:t>
            </a:r>
            <a:r>
              <a:rPr lang="en-US" baseline="0" dirty="0" smtClean="0"/>
              <a:t> an option for dashed underlines to express the use of foreign keys.  so I </a:t>
            </a:r>
            <a:r>
              <a:rPr lang="en-US" baseline="0" dirty="0" smtClean="0"/>
              <a:t>replaced </a:t>
            </a:r>
            <a:r>
              <a:rPr lang="en-US" baseline="0" dirty="0" smtClean="0"/>
              <a:t>the dashed underline with blue text for foreign keys.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77E31-1607-470B-B771-5CF61C6358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C522C-E702-4CDB-A7F2-AD428AC8739D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0CAEA-B9A8-4067-971F-0FC949C0C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2" name="Straight Connector 201"/>
          <p:cNvCxnSpPr/>
          <p:nvPr/>
        </p:nvCxnSpPr>
        <p:spPr>
          <a:xfrm flipV="1">
            <a:off x="7543800" y="6324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52600" y="1524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+mj-lt"/>
              </a:rPr>
              <a:t>Mom and Pop Johnson Video Store Database E/R Diagram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685800" y="533400"/>
            <a:ext cx="838200" cy="1143000"/>
            <a:chOff x="457200" y="914400"/>
            <a:chExt cx="838200" cy="1143000"/>
          </a:xfrm>
        </p:grpSpPr>
        <p:sp>
          <p:nvSpPr>
            <p:cNvPr id="57" name="Rectangle 56"/>
            <p:cNvSpPr/>
            <p:nvPr/>
          </p:nvSpPr>
          <p:spPr>
            <a:xfrm>
              <a:off x="457200" y="1143000"/>
              <a:ext cx="838200" cy="914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1"/>
                  </a:solidFill>
                </a:rPr>
                <a:t>Fees ID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Late </a:t>
              </a:r>
              <a:r>
                <a:rPr lang="en-US" sz="1000" dirty="0" smtClean="0">
                  <a:solidFill>
                    <a:schemeClr val="tx1"/>
                  </a:solidFill>
                </a:rPr>
                <a:t>Fee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Damage Fee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FTR Fee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Tax Rate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57200" y="914400"/>
              <a:ext cx="8382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FEES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858000" y="4800600"/>
            <a:ext cx="1295400" cy="1447800"/>
            <a:chOff x="457200" y="914400"/>
            <a:chExt cx="949960" cy="1447800"/>
          </a:xfrm>
        </p:grpSpPr>
        <p:sp>
          <p:nvSpPr>
            <p:cNvPr id="72" name="Rectangle 71"/>
            <p:cNvSpPr/>
            <p:nvPr/>
          </p:nvSpPr>
          <p:spPr>
            <a:xfrm>
              <a:off x="457200" y="1143000"/>
              <a:ext cx="94996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1"/>
                  </a:solidFill>
                </a:rPr>
                <a:t>Distributor ID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Distributor Name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Distributor Address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Distributor City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Distributor State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Distributor Zip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Distributor Phone No</a:t>
              </a:r>
              <a:endParaRPr lang="en-US" sz="1000" dirty="0" smtClean="0">
                <a:solidFill>
                  <a:schemeClr val="tx1"/>
                </a:solidFill>
              </a:endParaRP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57200" y="914400"/>
              <a:ext cx="94996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DISTRIBUTORS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09600" y="2743200"/>
            <a:ext cx="990600" cy="1066800"/>
            <a:chOff x="457200" y="1295400"/>
            <a:chExt cx="838200" cy="1066800"/>
          </a:xfrm>
        </p:grpSpPr>
        <p:sp>
          <p:nvSpPr>
            <p:cNvPr id="78" name="Rectangle 77"/>
            <p:cNvSpPr/>
            <p:nvPr/>
          </p:nvSpPr>
          <p:spPr>
            <a:xfrm>
              <a:off x="457200" y="1600200"/>
              <a:ext cx="838200" cy="762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DVD ID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Video </a:t>
              </a:r>
              <a:r>
                <a:rPr lang="en-US" sz="1000" b="1" u="sng" dirty="0" smtClean="0">
                  <a:solidFill>
                    <a:schemeClr val="tx2"/>
                  </a:solidFill>
                </a:rPr>
                <a:t>ID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Fees ID</a:t>
              </a:r>
              <a:endParaRPr lang="en-US" sz="1000" b="1" u="sng" dirty="0" smtClean="0">
                <a:solidFill>
                  <a:schemeClr val="tx2"/>
                </a:solidFill>
              </a:endParaRP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DVD Fee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Video Fee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57200" y="1295400"/>
              <a:ext cx="8382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TRANSACTION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FEES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90" name="Straight Connector 89"/>
          <p:cNvCxnSpPr>
            <a:stCxn id="5" idx="3"/>
          </p:cNvCxnSpPr>
          <p:nvPr/>
        </p:nvCxnSpPr>
        <p:spPr>
          <a:xfrm>
            <a:off x="1524000" y="56388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1143000" y="16764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103" idx="3"/>
          </p:cNvCxnSpPr>
          <p:nvPr/>
        </p:nvCxnSpPr>
        <p:spPr>
          <a:xfrm flipV="1">
            <a:off x="4343400" y="3090722"/>
            <a:ext cx="33478" cy="2167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4419600" y="67056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72" idx="3"/>
          </p:cNvCxnSpPr>
          <p:nvPr/>
        </p:nvCxnSpPr>
        <p:spPr>
          <a:xfrm>
            <a:off x="8153400" y="56388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8534400" y="38100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endCxn id="72" idx="1"/>
          </p:cNvCxnSpPr>
          <p:nvPr/>
        </p:nvCxnSpPr>
        <p:spPr>
          <a:xfrm>
            <a:off x="6400800" y="5638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6400800" y="4038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75" idx="2"/>
          </p:cNvCxnSpPr>
          <p:nvPr/>
        </p:nvCxnSpPr>
        <p:spPr>
          <a:xfrm>
            <a:off x="4419600" y="62484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7543800" y="6248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6400800" y="16002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63" idx="1"/>
          </p:cNvCxnSpPr>
          <p:nvPr/>
        </p:nvCxnSpPr>
        <p:spPr>
          <a:xfrm flipH="1">
            <a:off x="6400800" y="16002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2057400" y="2590800"/>
            <a:ext cx="137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PK- Black underlined </a:t>
            </a:r>
            <a:r>
              <a:rPr lang="en-US" dirty="0" smtClean="0"/>
              <a:t>Attribute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FK- Blue Underlined </a:t>
            </a:r>
            <a:r>
              <a:rPr lang="en-US" dirty="0" smtClean="0">
                <a:solidFill>
                  <a:srgbClr val="002060"/>
                </a:solidFill>
              </a:rPr>
              <a:t>Attribute</a:t>
            </a:r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4648200" y="1371600"/>
            <a:ext cx="990600" cy="838200"/>
            <a:chOff x="457200" y="1524000"/>
            <a:chExt cx="990600" cy="838200"/>
          </a:xfrm>
        </p:grpSpPr>
        <p:sp>
          <p:nvSpPr>
            <p:cNvPr id="54" name="Rectangle 53"/>
            <p:cNvSpPr/>
            <p:nvPr/>
          </p:nvSpPr>
          <p:spPr>
            <a:xfrm>
              <a:off x="457200" y="1752600"/>
              <a:ext cx="990600" cy="609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1"/>
                  </a:solidFill>
                </a:rPr>
                <a:t>Video ID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Movie ID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Copy No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57200" y="1524000"/>
              <a:ext cx="9906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VIDEO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200400" y="1371600"/>
            <a:ext cx="990600" cy="838200"/>
            <a:chOff x="457200" y="1524000"/>
            <a:chExt cx="838200" cy="838200"/>
          </a:xfrm>
        </p:grpSpPr>
        <p:sp>
          <p:nvSpPr>
            <p:cNvPr id="84" name="Rectangle 83"/>
            <p:cNvSpPr/>
            <p:nvPr/>
          </p:nvSpPr>
          <p:spPr>
            <a:xfrm>
              <a:off x="457200" y="1752600"/>
              <a:ext cx="838200" cy="609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1"/>
                  </a:solidFill>
                </a:rPr>
                <a:t>DVD ID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Movie ID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Copy No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57200" y="1524000"/>
              <a:ext cx="8382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DVD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9" name="Straight Connector 108"/>
          <p:cNvCxnSpPr>
            <a:stCxn id="84" idx="2"/>
            <a:endCxn id="103" idx="1"/>
          </p:cNvCxnSpPr>
          <p:nvPr/>
        </p:nvCxnSpPr>
        <p:spPr>
          <a:xfrm>
            <a:off x="3695700" y="2209800"/>
            <a:ext cx="681178" cy="719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54" idx="2"/>
            <a:endCxn id="103" idx="7"/>
          </p:cNvCxnSpPr>
          <p:nvPr/>
        </p:nvCxnSpPr>
        <p:spPr>
          <a:xfrm flipH="1">
            <a:off x="4538522" y="2209800"/>
            <a:ext cx="604978" cy="719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343400" y="2895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4419600" y="3124200"/>
            <a:ext cx="33478" cy="21670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3886200" y="3962400"/>
            <a:ext cx="1066800" cy="2286000"/>
            <a:chOff x="397329" y="533400"/>
            <a:chExt cx="838200" cy="2286000"/>
          </a:xfrm>
        </p:grpSpPr>
        <p:sp>
          <p:nvSpPr>
            <p:cNvPr id="75" name="Rectangle 74"/>
            <p:cNvSpPr/>
            <p:nvPr/>
          </p:nvSpPr>
          <p:spPr>
            <a:xfrm>
              <a:off x="397329" y="762000"/>
              <a:ext cx="838200" cy="20574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1"/>
                  </a:solidFill>
                </a:rPr>
                <a:t>Movie </a:t>
              </a:r>
              <a:r>
                <a:rPr lang="en-US" sz="1000" b="1" u="sng" dirty="0" smtClean="0">
                  <a:solidFill>
                    <a:schemeClr val="tx1"/>
                  </a:solidFill>
                </a:rPr>
                <a:t>ID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Distributor ID</a:t>
              </a:r>
              <a:endParaRPr lang="en-US" sz="1000" b="1" u="sng" dirty="0" smtClean="0">
                <a:solidFill>
                  <a:schemeClr val="tx2"/>
                </a:solidFill>
              </a:endParaRP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Movie </a:t>
              </a:r>
              <a:r>
                <a:rPr lang="en-US" sz="1000" dirty="0" smtClean="0">
                  <a:solidFill>
                    <a:schemeClr val="tx1"/>
                  </a:solidFill>
                </a:rPr>
                <a:t>Name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Movie </a:t>
              </a:r>
              <a:r>
                <a:rPr lang="en-US" sz="1000" dirty="0" smtClean="0">
                  <a:solidFill>
                    <a:schemeClr val="tx1"/>
                  </a:solidFill>
                </a:rPr>
                <a:t>Type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Rating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Running Length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Year Released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Actors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Actresses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Director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Academy (Y, N)</a:t>
              </a:r>
            </a:p>
            <a:p>
              <a:r>
                <a:rPr lang="en-US" sz="1000" b="1" dirty="0" smtClean="0">
                  <a:solidFill>
                    <a:schemeClr val="tx1"/>
                  </a:solidFill>
                </a:rPr>
                <a:t>Format </a:t>
              </a:r>
              <a:r>
                <a:rPr lang="en-US" sz="1000" b="1" dirty="0" smtClean="0">
                  <a:solidFill>
                    <a:schemeClr val="tx1"/>
                  </a:solidFill>
                </a:rPr>
                <a:t>Type</a:t>
              </a:r>
              <a:endParaRPr lang="en-US" sz="1000" dirty="0" smtClean="0">
                <a:solidFill>
                  <a:schemeClr val="tx1"/>
                </a:solidFill>
              </a:endParaRP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97329" y="533400"/>
              <a:ext cx="8382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MOVIE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1" name="Straight Connector 130"/>
          <p:cNvCxnSpPr/>
          <p:nvPr/>
        </p:nvCxnSpPr>
        <p:spPr>
          <a:xfrm flipV="1">
            <a:off x="1066800" y="3810000"/>
            <a:ext cx="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1600200" y="5562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629400" y="1524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914400" y="4724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248400" y="2514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6705600" y="5486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6705600" y="5638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6248400" y="4495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248400" y="4419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6248400" y="24384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6" name="Group 195"/>
          <p:cNvGrpSpPr/>
          <p:nvPr/>
        </p:nvGrpSpPr>
        <p:grpSpPr>
          <a:xfrm>
            <a:off x="990600" y="1752600"/>
            <a:ext cx="304800" cy="228600"/>
            <a:chOff x="990600" y="2286000"/>
            <a:chExt cx="304800" cy="228600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990600" y="22860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Oval 169"/>
            <p:cNvSpPr/>
            <p:nvPr/>
          </p:nvSpPr>
          <p:spPr>
            <a:xfrm>
              <a:off x="1066800" y="2362200"/>
              <a:ext cx="152400" cy="152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990600" y="2438400"/>
            <a:ext cx="304800" cy="304800"/>
            <a:chOff x="990600" y="2667000"/>
            <a:chExt cx="304800" cy="304800"/>
          </a:xfrm>
        </p:grpSpPr>
        <p:cxnSp>
          <p:nvCxnSpPr>
            <p:cNvPr id="149" name="Straight Connector 148"/>
            <p:cNvCxnSpPr/>
            <p:nvPr/>
          </p:nvCxnSpPr>
          <p:spPr>
            <a:xfrm flipH="1">
              <a:off x="990600" y="2743200"/>
              <a:ext cx="1524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1143000" y="2743200"/>
              <a:ext cx="1524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990600" y="26670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9" name="Straight Connector 188"/>
          <p:cNvCxnSpPr/>
          <p:nvPr/>
        </p:nvCxnSpPr>
        <p:spPr>
          <a:xfrm>
            <a:off x="4267200" y="6324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4267200" y="6400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1676400" y="55626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990600" y="44958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8" name="Straight Connector 197"/>
          <p:cNvCxnSpPr/>
          <p:nvPr/>
        </p:nvCxnSpPr>
        <p:spPr>
          <a:xfrm>
            <a:off x="7391400" y="65532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477000" y="55626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6" name="Group 225"/>
          <p:cNvGrpSpPr/>
          <p:nvPr/>
        </p:nvGrpSpPr>
        <p:grpSpPr>
          <a:xfrm>
            <a:off x="8229600" y="5562600"/>
            <a:ext cx="76200" cy="152400"/>
            <a:chOff x="8229600" y="5562600"/>
            <a:chExt cx="76200" cy="152400"/>
          </a:xfrm>
        </p:grpSpPr>
        <p:cxnSp>
          <p:nvCxnSpPr>
            <p:cNvPr id="147" name="Straight Connector 146"/>
            <p:cNvCxnSpPr/>
            <p:nvPr/>
          </p:nvCxnSpPr>
          <p:spPr>
            <a:xfrm>
              <a:off x="8229600" y="5562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>
              <a:off x="8305800" y="5562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2" name="Straight Connector 211"/>
          <p:cNvCxnSpPr/>
          <p:nvPr/>
        </p:nvCxnSpPr>
        <p:spPr>
          <a:xfrm flipH="1">
            <a:off x="8534400" y="3810000"/>
            <a:ext cx="152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>
            <a:stCxn id="81" idx="2"/>
          </p:cNvCxnSpPr>
          <p:nvPr/>
        </p:nvCxnSpPr>
        <p:spPr>
          <a:xfrm>
            <a:off x="8343900" y="3810000"/>
            <a:ext cx="1905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Oval 214"/>
          <p:cNvSpPr/>
          <p:nvPr/>
        </p:nvSpPr>
        <p:spPr>
          <a:xfrm>
            <a:off x="8458200" y="41148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7" name="Straight Connector 216"/>
          <p:cNvCxnSpPr/>
          <p:nvPr/>
        </p:nvCxnSpPr>
        <p:spPr>
          <a:xfrm flipV="1">
            <a:off x="6781800" y="1447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6781800" y="1600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endCxn id="81" idx="1"/>
          </p:cNvCxnSpPr>
          <p:nvPr/>
        </p:nvCxnSpPr>
        <p:spPr>
          <a:xfrm flipV="1">
            <a:off x="6400800" y="3390900"/>
            <a:ext cx="1524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5715000" y="2590800"/>
            <a:ext cx="1143000" cy="1752600"/>
            <a:chOff x="457200" y="914400"/>
            <a:chExt cx="1066800" cy="1752600"/>
          </a:xfrm>
        </p:grpSpPr>
        <p:sp>
          <p:nvSpPr>
            <p:cNvPr id="69" name="Rectangle 68"/>
            <p:cNvSpPr/>
            <p:nvPr/>
          </p:nvSpPr>
          <p:spPr>
            <a:xfrm>
              <a:off x="457200" y="1143000"/>
              <a:ext cx="1066800" cy="1524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1"/>
                  </a:solidFill>
                </a:rPr>
                <a:t>Store ID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Store </a:t>
              </a:r>
              <a:r>
                <a:rPr lang="en-US" sz="1000" dirty="0" smtClean="0">
                  <a:solidFill>
                    <a:schemeClr val="tx1"/>
                  </a:solidFill>
                </a:rPr>
                <a:t>Name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Store Address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Store City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Store State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Store Zip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Store Phone No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Customer ID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Distro ID</a:t>
              </a:r>
            </a:p>
            <a:p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57200" y="914400"/>
              <a:ext cx="10668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STORE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934200" y="3352800"/>
            <a:ext cx="76200" cy="152400"/>
            <a:chOff x="8229600" y="5562600"/>
            <a:chExt cx="76200" cy="152400"/>
          </a:xfrm>
        </p:grpSpPr>
        <p:cxnSp>
          <p:nvCxnSpPr>
            <p:cNvPr id="228" name="Straight Connector 227"/>
            <p:cNvCxnSpPr/>
            <p:nvPr/>
          </p:nvCxnSpPr>
          <p:spPr>
            <a:xfrm>
              <a:off x="8229600" y="5562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>
              <a:off x="8305800" y="5562600"/>
              <a:ext cx="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0" name="Straight Connector 229"/>
          <p:cNvCxnSpPr/>
          <p:nvPr/>
        </p:nvCxnSpPr>
        <p:spPr>
          <a:xfrm flipV="1">
            <a:off x="7772400" y="32766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772400" y="34290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Oval 231"/>
          <p:cNvSpPr/>
          <p:nvPr/>
        </p:nvSpPr>
        <p:spPr>
          <a:xfrm>
            <a:off x="7543800" y="3352800"/>
            <a:ext cx="152400" cy="152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7924800" y="2667000"/>
            <a:ext cx="838200" cy="1143000"/>
            <a:chOff x="457200" y="1219200"/>
            <a:chExt cx="838200" cy="1143000"/>
          </a:xfrm>
        </p:grpSpPr>
        <p:sp>
          <p:nvSpPr>
            <p:cNvPr id="81" name="Rectangle 80"/>
            <p:cNvSpPr/>
            <p:nvPr/>
          </p:nvSpPr>
          <p:spPr>
            <a:xfrm>
              <a:off x="457200" y="1524000"/>
              <a:ext cx="838200" cy="838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u="sng" dirty="0" smtClean="0">
                  <a:solidFill>
                    <a:schemeClr val="tx1"/>
                  </a:solidFill>
                </a:rPr>
                <a:t>Catalog ID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Catalog No</a:t>
              </a:r>
            </a:p>
            <a:p>
              <a:pPr algn="ctr"/>
              <a:r>
                <a:rPr lang="en-US" sz="1000" b="1" u="sng" dirty="0" smtClean="0">
                  <a:solidFill>
                    <a:schemeClr val="tx2"/>
                  </a:solidFill>
                </a:rPr>
                <a:t>Distro ID</a:t>
              </a:r>
            </a:p>
            <a:p>
              <a:pPr algn="ctr"/>
              <a:r>
                <a:rPr lang="en-US" sz="1000" b="1" u="sng" dirty="0" smtClean="0">
                  <a:solidFill>
                    <a:schemeClr val="tx2"/>
                  </a:solidFill>
                </a:rPr>
                <a:t>Movie ID</a:t>
              </a:r>
            </a:p>
            <a:p>
              <a:pPr algn="ctr"/>
              <a:r>
                <a:rPr lang="en-US" sz="1000" b="1" u="sng" dirty="0" smtClean="0">
                  <a:solidFill>
                    <a:schemeClr val="tx2"/>
                  </a:solidFill>
                </a:rPr>
                <a:t>Store ID</a:t>
              </a:r>
              <a:endParaRPr lang="en-US" sz="1000" b="1" u="sng" dirty="0">
                <a:solidFill>
                  <a:schemeClr val="tx2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57200" y="1219200"/>
              <a:ext cx="838200" cy="3048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ELECTRONIC CATALOG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934200" y="762000"/>
            <a:ext cx="990600" cy="1447800"/>
            <a:chOff x="457200" y="914400"/>
            <a:chExt cx="838200" cy="1447800"/>
          </a:xfrm>
        </p:grpSpPr>
        <p:sp>
          <p:nvSpPr>
            <p:cNvPr id="63" name="Rectangle 62"/>
            <p:cNvSpPr/>
            <p:nvPr/>
          </p:nvSpPr>
          <p:spPr>
            <a:xfrm>
              <a:off x="457200" y="1143000"/>
              <a:ext cx="8382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DVD ID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Video ID</a:t>
              </a:r>
            </a:p>
            <a:p>
              <a:r>
                <a:rPr lang="en-US" sz="1000" b="1" u="sng" dirty="0" smtClean="0">
                  <a:solidFill>
                    <a:schemeClr val="tx2"/>
                  </a:solidFill>
                </a:rPr>
                <a:t>Fees ID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Date Rented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Date Returned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57200" y="914400"/>
              <a:ext cx="838200" cy="3810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RECORDATION</a:t>
              </a:r>
            </a:p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REPORT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5" name="Straight Connector 234"/>
          <p:cNvCxnSpPr/>
          <p:nvPr/>
        </p:nvCxnSpPr>
        <p:spPr>
          <a:xfrm>
            <a:off x="3657600" y="55626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 flipV="1">
            <a:off x="3733800" y="54864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3733800" y="56388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flipH="1">
            <a:off x="7543800" y="6248400"/>
            <a:ext cx="152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>
            <a:off x="7391400" y="6248400"/>
            <a:ext cx="152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1066800" y="3810000"/>
            <a:ext cx="152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76300" y="3810000"/>
            <a:ext cx="1905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914400" y="41148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685800" y="4800600"/>
            <a:ext cx="838200" cy="1447800"/>
            <a:chOff x="457200" y="914400"/>
            <a:chExt cx="838200" cy="1447800"/>
          </a:xfrm>
        </p:grpSpPr>
        <p:sp>
          <p:nvSpPr>
            <p:cNvPr id="5" name="Rectangle 4"/>
            <p:cNvSpPr/>
            <p:nvPr/>
          </p:nvSpPr>
          <p:spPr>
            <a:xfrm>
              <a:off x="457200" y="1143000"/>
              <a:ext cx="838200" cy="12192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000" b="1" u="sng" dirty="0" smtClean="0">
                  <a:solidFill>
                    <a:schemeClr val="tx1"/>
                  </a:solidFill>
                </a:rPr>
                <a:t>Customer ID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Name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Address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City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State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Zip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Phone No</a:t>
              </a:r>
              <a:endParaRPr lang="en-US" sz="1000" dirty="0" smtClean="0">
                <a:solidFill>
                  <a:schemeClr val="tx1"/>
                </a:solidFill>
              </a:endParaRP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DOB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914400"/>
              <a:ext cx="838200" cy="2286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CUSTOMER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53" name="TextBox 252"/>
          <p:cNvSpPr txBox="1"/>
          <p:nvPr/>
        </p:nvSpPr>
        <p:spPr>
          <a:xfrm>
            <a:off x="4495800" y="3505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Format Type= </a:t>
            </a:r>
            <a:endParaRPr lang="en-US" sz="1000" b="1" dirty="0"/>
          </a:p>
        </p:txBody>
      </p:sp>
      <p:sp>
        <p:nvSpPr>
          <p:cNvPr id="254" name="TextBox 253"/>
          <p:cNvSpPr txBox="1"/>
          <p:nvPr/>
        </p:nvSpPr>
        <p:spPr>
          <a:xfrm>
            <a:off x="3657600" y="25908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“D”</a:t>
            </a:r>
            <a:endParaRPr lang="en-US" sz="1200" dirty="0"/>
          </a:p>
        </p:txBody>
      </p:sp>
      <p:sp>
        <p:nvSpPr>
          <p:cNvPr id="255" name="TextBox 254"/>
          <p:cNvSpPr txBox="1"/>
          <p:nvPr/>
        </p:nvSpPr>
        <p:spPr>
          <a:xfrm>
            <a:off x="4800600" y="2590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“V”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192</Words>
  <Application>Microsoft Office PowerPoint</Application>
  <PresentationFormat>On-screen Show (4:3)</PresentationFormat>
  <Paragraphs>84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Aponte</dc:creator>
  <cp:lastModifiedBy>Michael Aponte</cp:lastModifiedBy>
  <cp:revision>52</cp:revision>
  <dcterms:created xsi:type="dcterms:W3CDTF">2012-06-05T02:41:40Z</dcterms:created>
  <dcterms:modified xsi:type="dcterms:W3CDTF">2012-06-10T01:38:05Z</dcterms:modified>
</cp:coreProperties>
</file>