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EA41-EB55-4863-98B2-9B78538B00BF}" type="datetimeFigureOut">
              <a:rPr lang="en-US" smtClean="0"/>
              <a:t>11/5/2008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36BE-8FE1-4566-B692-7B37A13F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EA41-EB55-4863-98B2-9B78538B00BF}" type="datetimeFigureOut">
              <a:rPr lang="en-US" smtClean="0"/>
              <a:t>11/5/2008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36BE-8FE1-4566-B692-7B37A13F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EA41-EB55-4863-98B2-9B78538B00BF}" type="datetimeFigureOut">
              <a:rPr lang="en-US" smtClean="0"/>
              <a:t>11/5/2008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36BE-8FE1-4566-B692-7B37A13F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EA41-EB55-4863-98B2-9B78538B00BF}" type="datetimeFigureOut">
              <a:rPr lang="en-US" smtClean="0"/>
              <a:t>11/5/2008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36BE-8FE1-4566-B692-7B37A13F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EA41-EB55-4863-98B2-9B78538B00BF}" type="datetimeFigureOut">
              <a:rPr lang="en-US" smtClean="0"/>
              <a:t>11/5/2008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36BE-8FE1-4566-B692-7B37A13F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EA41-EB55-4863-98B2-9B78538B00BF}" type="datetimeFigureOut">
              <a:rPr lang="en-US" smtClean="0"/>
              <a:t>11/5/2008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36BE-8FE1-4566-B692-7B37A13F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EA41-EB55-4863-98B2-9B78538B00BF}" type="datetimeFigureOut">
              <a:rPr lang="en-US" smtClean="0"/>
              <a:t>11/5/2008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36BE-8FE1-4566-B692-7B37A13F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EA41-EB55-4863-98B2-9B78538B00BF}" type="datetimeFigureOut">
              <a:rPr lang="en-US" smtClean="0"/>
              <a:t>11/5/2008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36BE-8FE1-4566-B692-7B37A13F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EA41-EB55-4863-98B2-9B78538B00BF}" type="datetimeFigureOut">
              <a:rPr lang="en-US" smtClean="0"/>
              <a:t>11/5/2008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36BE-8FE1-4566-B692-7B37A13F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EA41-EB55-4863-98B2-9B78538B00BF}" type="datetimeFigureOut">
              <a:rPr lang="en-US" smtClean="0"/>
              <a:t>11/5/2008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36BE-8FE1-4566-B692-7B37A13F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EA41-EB55-4863-98B2-9B78538B00BF}" type="datetimeFigureOut">
              <a:rPr lang="en-US" smtClean="0"/>
              <a:t>11/5/2008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36BE-8FE1-4566-B692-7B37A13F1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6EA41-EB55-4863-98B2-9B78538B00BF}" type="datetimeFigureOut">
              <a:rPr lang="en-US" smtClean="0"/>
              <a:t>11/5/2008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936BE-8FE1-4566-B692-7B37A13F1A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00166" y="2357430"/>
            <a:ext cx="428628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3"/>
          </p:cNvCxnSpPr>
          <p:nvPr/>
        </p:nvCxnSpPr>
        <p:spPr>
          <a:xfrm>
            <a:off x="1928794" y="2571744"/>
            <a:ext cx="30003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3500430" y="2143116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3750463" y="2607463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3857620" y="2643182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786314" y="1785926"/>
            <a:ext cx="500066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urved Up Arrow 24"/>
          <p:cNvSpPr/>
          <p:nvPr/>
        </p:nvSpPr>
        <p:spPr>
          <a:xfrm>
            <a:off x="4857752" y="3286124"/>
            <a:ext cx="357190" cy="14287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10800000">
            <a:off x="2071670" y="1785926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071934" y="1785926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571736" y="1357298"/>
            <a:ext cx="700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16cm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071934" y="1357298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10cm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 Thinkpad T61</dc:creator>
  <cp:lastModifiedBy>Lenovo Thinkpad T61</cp:lastModifiedBy>
  <cp:revision>1</cp:revision>
  <dcterms:created xsi:type="dcterms:W3CDTF">2008-11-04T16:59:06Z</dcterms:created>
  <dcterms:modified xsi:type="dcterms:W3CDTF">2008-11-04T17:06:20Z</dcterms:modified>
</cp:coreProperties>
</file>