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0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3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6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1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4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2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8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39E6-7D6B-496A-A0CA-DFE5F0CB91B7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9655-F59C-4316-8F55-408917F43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752600"/>
            <a:ext cx="4191000" cy="381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Given:  Looking down on platform supported by three springs arranged in an isosceles  triangle pattern.  Spring constant for orange springs =k1.  Spring constant for purple spring =k2.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2090086" y="2057400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2057400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5257800"/>
            <a:ext cx="228600" cy="228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0"/>
          </p:cNvCxnSpPr>
          <p:nvPr/>
        </p:nvCxnSpPr>
        <p:spPr>
          <a:xfrm flipV="1">
            <a:off x="2204386" y="1066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295900" y="1066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57600" y="99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</p:cNvCxnSpPr>
          <p:nvPr/>
        </p:nvCxnSpPr>
        <p:spPr>
          <a:xfrm>
            <a:off x="4114800" y="1175266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1"/>
          </p:cNvCxnSpPr>
          <p:nvPr/>
        </p:nvCxnSpPr>
        <p:spPr>
          <a:xfrm flipH="1">
            <a:off x="2204386" y="1175266"/>
            <a:ext cx="14532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6"/>
          </p:cNvCxnSpPr>
          <p:nvPr/>
        </p:nvCxnSpPr>
        <p:spPr>
          <a:xfrm>
            <a:off x="5715000" y="21717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6"/>
          </p:cNvCxnSpPr>
          <p:nvPr/>
        </p:nvCxnSpPr>
        <p:spPr>
          <a:xfrm>
            <a:off x="4038600" y="53721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70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 flipV="1">
            <a:off x="6705600" y="2171700"/>
            <a:ext cx="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</p:cNvCxnSpPr>
          <p:nvPr/>
        </p:nvCxnSpPr>
        <p:spPr>
          <a:xfrm>
            <a:off x="6705600" y="3645932"/>
            <a:ext cx="0" cy="1726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6"/>
            <a:endCxn id="7" idx="2"/>
          </p:cNvCxnSpPr>
          <p:nvPr/>
        </p:nvCxnSpPr>
        <p:spPr>
          <a:xfrm>
            <a:off x="2318686" y="2171700"/>
            <a:ext cx="3167714" cy="0"/>
          </a:xfrm>
          <a:prstGeom prst="line">
            <a:avLst/>
          </a:prstGeom>
          <a:ln>
            <a:solidFill>
              <a:schemeClr val="bg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4"/>
            <a:endCxn id="8" idx="1"/>
          </p:cNvCxnSpPr>
          <p:nvPr/>
        </p:nvCxnSpPr>
        <p:spPr>
          <a:xfrm>
            <a:off x="2204386" y="2286000"/>
            <a:ext cx="1639092" cy="3005278"/>
          </a:xfrm>
          <a:prstGeom prst="line">
            <a:avLst/>
          </a:prstGeom>
          <a:ln>
            <a:solidFill>
              <a:schemeClr val="bg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8" idx="7"/>
          </p:cNvCxnSpPr>
          <p:nvPr/>
        </p:nvCxnSpPr>
        <p:spPr>
          <a:xfrm flipH="1">
            <a:off x="4005122" y="2286000"/>
            <a:ext cx="1595578" cy="3005278"/>
          </a:xfrm>
          <a:prstGeom prst="line">
            <a:avLst/>
          </a:prstGeom>
          <a:ln>
            <a:solidFill>
              <a:schemeClr val="bg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772400" y="3461266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772400" y="4299466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658100" y="30919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610600" y="4114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51" name="Down Arrow 50"/>
          <p:cNvSpPr/>
          <p:nvPr/>
        </p:nvSpPr>
        <p:spPr>
          <a:xfrm rot="10800000">
            <a:off x="1757212" y="4114800"/>
            <a:ext cx="503420" cy="9050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350 </a:t>
            </a:r>
            <a:r>
              <a:rPr lang="en-US" sz="1600" b="1" dirty="0" err="1" smtClean="0">
                <a:solidFill>
                  <a:schemeClr val="tx1"/>
                </a:solidFill>
              </a:rPr>
              <a:t>lbs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stCxn id="6" idx="2"/>
          </p:cNvCxnSpPr>
          <p:nvPr/>
        </p:nvCxnSpPr>
        <p:spPr>
          <a:xfrm flipH="1">
            <a:off x="685800" y="2171700"/>
            <a:ext cx="14042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2"/>
          </p:cNvCxnSpPr>
          <p:nvPr/>
        </p:nvCxnSpPr>
        <p:spPr>
          <a:xfrm flipH="1">
            <a:off x="1295400" y="4114800"/>
            <a:ext cx="713522" cy="3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219200" y="29206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d3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6" idx="0"/>
          </p:cNvCxnSpPr>
          <p:nvPr/>
        </p:nvCxnSpPr>
        <p:spPr>
          <a:xfrm flipV="1">
            <a:off x="1447800" y="2171700"/>
            <a:ext cx="0" cy="74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2"/>
          </p:cNvCxnSpPr>
          <p:nvPr/>
        </p:nvCxnSpPr>
        <p:spPr>
          <a:xfrm>
            <a:off x="1447800" y="3289998"/>
            <a:ext cx="0" cy="824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1" idx="2"/>
          </p:cNvCxnSpPr>
          <p:nvPr/>
        </p:nvCxnSpPr>
        <p:spPr>
          <a:xfrm flipH="1" flipV="1">
            <a:off x="2008921" y="1899017"/>
            <a:ext cx="1" cy="2215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2001655" y="1564907"/>
            <a:ext cx="2027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03345" y="1359932"/>
            <a:ext cx="434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d4</a:t>
            </a:r>
            <a:endParaRPr lang="en-US" dirty="0"/>
          </a:p>
        </p:txBody>
      </p:sp>
      <p:sp>
        <p:nvSpPr>
          <p:cNvPr id="82" name="5-Point Star 81"/>
          <p:cNvSpPr/>
          <p:nvPr/>
        </p:nvSpPr>
        <p:spPr>
          <a:xfrm>
            <a:off x="2246094" y="5140070"/>
            <a:ext cx="224089" cy="19091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>
            <a:stCxn id="82" idx="1"/>
          </p:cNvCxnSpPr>
          <p:nvPr/>
        </p:nvCxnSpPr>
        <p:spPr>
          <a:xfrm flipH="1">
            <a:off x="762000" y="5212991"/>
            <a:ext cx="1484094" cy="2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0020" y="4028237"/>
            <a:ext cx="44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cxnSp>
        <p:nvCxnSpPr>
          <p:cNvPr id="88" name="Straight Arrow Connector 87"/>
          <p:cNvCxnSpPr>
            <a:stCxn id="86" idx="0"/>
          </p:cNvCxnSpPr>
          <p:nvPr/>
        </p:nvCxnSpPr>
        <p:spPr>
          <a:xfrm flipH="1" flipV="1">
            <a:off x="994609" y="2171700"/>
            <a:ext cx="1" cy="1856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6" idx="2"/>
          </p:cNvCxnSpPr>
          <p:nvPr/>
        </p:nvCxnSpPr>
        <p:spPr>
          <a:xfrm>
            <a:off x="994610" y="4397569"/>
            <a:ext cx="0" cy="83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4" idx="2"/>
          </p:cNvCxnSpPr>
          <p:nvPr/>
        </p:nvCxnSpPr>
        <p:spPr>
          <a:xfrm>
            <a:off x="3924300" y="5562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2" idx="0"/>
          </p:cNvCxnSpPr>
          <p:nvPr/>
        </p:nvCxnSpPr>
        <p:spPr>
          <a:xfrm>
            <a:off x="2358139" y="5140070"/>
            <a:ext cx="0" cy="955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930993" y="5694183"/>
            <a:ext cx="498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d6</a:t>
            </a:r>
            <a:endParaRPr lang="en-US" dirty="0"/>
          </a:p>
        </p:txBody>
      </p:sp>
      <p:cxnSp>
        <p:nvCxnSpPr>
          <p:cNvPr id="99" name="Straight Arrow Connector 98"/>
          <p:cNvCxnSpPr>
            <a:stCxn id="97" idx="3"/>
          </p:cNvCxnSpPr>
          <p:nvPr/>
        </p:nvCxnSpPr>
        <p:spPr>
          <a:xfrm>
            <a:off x="3429000" y="5878849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7" idx="1"/>
          </p:cNvCxnSpPr>
          <p:nvPr/>
        </p:nvCxnSpPr>
        <p:spPr>
          <a:xfrm flipH="1">
            <a:off x="2358138" y="5878849"/>
            <a:ext cx="5728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533400" y="611469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Find:  If a 350 </a:t>
            </a:r>
            <a:r>
              <a:rPr lang="en-US" sz="1400" dirty="0" err="1" smtClean="0"/>
              <a:t>lbs</a:t>
            </a:r>
            <a:r>
              <a:rPr lang="en-US" sz="1400" dirty="0" smtClean="0"/>
              <a:t> weight is put on </a:t>
            </a:r>
            <a:r>
              <a:rPr lang="en-US" sz="1400" dirty="0" smtClean="0"/>
              <a:t>platform </a:t>
            </a:r>
            <a:r>
              <a:rPr lang="en-US" sz="1400" dirty="0" smtClean="0"/>
              <a:t>at point shown, what will be the deflection in the Z direction at the star?  What will be the deflection at the purple spring?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612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Daimler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Schaeffer, Matthew (164)</dc:creator>
  <cp:lastModifiedBy>Matthew  Scheffer</cp:lastModifiedBy>
  <cp:revision>12</cp:revision>
  <dcterms:created xsi:type="dcterms:W3CDTF">2014-01-28T23:34:59Z</dcterms:created>
  <dcterms:modified xsi:type="dcterms:W3CDTF">2014-02-21T03:03:23Z</dcterms:modified>
</cp:coreProperties>
</file>