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5C4C-C941-4A9F-8C6D-7237EFFB5A21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720F-FB85-420D-9BE4-E539ADF3FE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28540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56305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237" y="2971800"/>
            <a:ext cx="4243763" cy="339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494545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DIGI</dc:creator>
  <cp:lastModifiedBy>DIGI</cp:lastModifiedBy>
  <cp:revision>1</cp:revision>
  <dcterms:created xsi:type="dcterms:W3CDTF">2012-10-15T18:05:26Z</dcterms:created>
  <dcterms:modified xsi:type="dcterms:W3CDTF">2012-10-15T18:11:59Z</dcterms:modified>
</cp:coreProperties>
</file>